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haansoftxlsx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88" r:id="rId2"/>
    <p:sldId id="276" r:id="rId3"/>
    <p:sldId id="258" r:id="rId4"/>
    <p:sldId id="281" r:id="rId5"/>
    <p:sldId id="262" r:id="rId6"/>
    <p:sldId id="279" r:id="rId7"/>
    <p:sldId id="264" r:id="rId8"/>
    <p:sldId id="266" r:id="rId9"/>
    <p:sldId id="277" r:id="rId10"/>
    <p:sldId id="282" r:id="rId11"/>
    <p:sldId id="283" r:id="rId12"/>
    <p:sldId id="284" r:id="rId13"/>
    <p:sldId id="285" r:id="rId14"/>
    <p:sldId id="286" r:id="rId15"/>
    <p:sldId id="287" r:id="rId16"/>
    <p:sldId id="274" r:id="rId17"/>
  </p:sldIdLst>
  <p:sldSz cx="9144000" cy="6858000" type="screen4x3"/>
  <p:notesSz cx="6858000" cy="97234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3570" autoAdjust="0"/>
  </p:normalViewPr>
  <p:slideViewPr>
    <p:cSldViewPr snapToObjects="1">
      <p:cViewPr varScale="1">
        <p:scale>
          <a:sx n="97" d="100"/>
          <a:sy n="97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3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310298361371061"/>
          <c:h val="0.829325491939537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참가자</c:v>
                </c:pt>
              </c:strCache>
            </c:strRef>
          </c:tx>
          <c:dPt>
            <c:idx val="1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48737869665472E-2"/>
                  <c:y val="-2.1145309903664262E-2"/>
                </c:manualLayout>
              </c:layout>
              <c:showVal val="1"/>
            </c:dLbl>
            <c:dLbl>
              <c:idx val="1"/>
              <c:layout>
                <c:manualLayout>
                  <c:x val="6.3744801285202414E-3"/>
                  <c:y val="-1.4096873269109434E-2"/>
                </c:manualLayout>
              </c:layout>
              <c:showVal val="1"/>
            </c:dLbl>
            <c:dLbl>
              <c:idx val="2"/>
              <c:layout>
                <c:manualLayout>
                  <c:x val="1.0624133547533823E-2"/>
                  <c:y val="-1.762109158638675E-2"/>
                </c:manualLayout>
              </c:layout>
              <c:showVal val="1"/>
            </c:dLbl>
            <c:dLbl>
              <c:idx val="3"/>
              <c:layout>
                <c:manualLayout>
                  <c:x val="2.1248267095067734E-3"/>
                  <c:y val="-1.7621091586386813E-2"/>
                </c:manualLayout>
              </c:layout>
              <c:showVal val="1"/>
            </c:dLbl>
            <c:dLbl>
              <c:idx val="4"/>
              <c:layout>
                <c:manualLayout>
                  <c:x val="6.3744801285202414E-3"/>
                  <c:y val="-2.8193746538218632E-2"/>
                </c:manualLayout>
              </c:layout>
              <c:showVal val="1"/>
            </c:dLbl>
            <c:dLbl>
              <c:idx val="5"/>
              <c:layout>
                <c:manualLayout>
                  <c:x val="6.3744801285202414E-3"/>
                  <c:y val="-2.1145309903664262E-2"/>
                </c:manualLayout>
              </c:layout>
              <c:showVal val="1"/>
            </c:dLbl>
            <c:dLbl>
              <c:idx val="6"/>
              <c:layout>
                <c:manualLayout>
                  <c:x val="-2.1663193885585546E-3"/>
                  <c:y val="-8.9756568088455342E-3"/>
                </c:manualLayout>
              </c:layout>
              <c:showVal val="1"/>
            </c:dLbl>
            <c:dLbl>
              <c:idx val="7"/>
              <c:layout>
                <c:manualLayout>
                  <c:x val="1.274896025704046E-2"/>
                  <c:y val="-1.0572654951831979E-2"/>
                </c:manualLayout>
              </c:layout>
              <c:showVal val="1"/>
            </c:dLbl>
            <c:dLbl>
              <c:idx val="8"/>
              <c:layout>
                <c:manualLayout>
                  <c:x val="2.6052410138465591E-2"/>
                  <c:y val="-2.7193665139043852E-2"/>
                </c:manualLayout>
              </c:layout>
              <c:showVal val="1"/>
            </c:dLbl>
            <c:dLbl>
              <c:idx val="9"/>
              <c:layout>
                <c:manualLayout>
                  <c:x val="1.0296169207551421E-2"/>
                  <c:y val="-2.4041843800564808E-3"/>
                </c:manualLayout>
              </c:layout>
              <c:showVal val="1"/>
            </c:dLbl>
            <c:dLbl>
              <c:idx val="10"/>
              <c:layout>
                <c:manualLayout>
                  <c:x val="1.1739959759274167E-2"/>
                  <c:y val="-3.9886533803680452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2000" b="1" dirty="0">
                        <a:solidFill>
                          <a:srgbClr val="FF0000"/>
                        </a:solidFill>
                      </a:rPr>
                      <a:t>2000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624</c:v>
                </c:pt>
                <c:pt idx="1">
                  <c:v>751</c:v>
                </c:pt>
                <c:pt idx="2">
                  <c:v>685</c:v>
                </c:pt>
                <c:pt idx="3">
                  <c:v>746</c:v>
                </c:pt>
                <c:pt idx="4">
                  <c:v>822</c:v>
                </c:pt>
                <c:pt idx="5">
                  <c:v>1122</c:v>
                </c:pt>
                <c:pt idx="6">
                  <c:v>1500</c:v>
                </c:pt>
                <c:pt idx="7">
                  <c:v>1369</c:v>
                </c:pt>
                <c:pt idx="8">
                  <c:v>1525</c:v>
                </c:pt>
                <c:pt idx="9">
                  <c:v>1800</c:v>
                </c:pt>
                <c:pt idx="10">
                  <c:v>2000</c:v>
                </c:pt>
              </c:numCache>
            </c:numRef>
          </c:val>
        </c:ser>
        <c:axId val="116154368"/>
        <c:axId val="116155904"/>
      </c:barChart>
      <c:catAx>
        <c:axId val="116154368"/>
        <c:scaling>
          <c:orientation val="minMax"/>
        </c:scaling>
        <c:axPos val="b"/>
        <c:numFmt formatCode="General" sourceLinked="1"/>
        <c:tickLblPos val="nextTo"/>
        <c:crossAx val="116155904"/>
        <c:crosses val="autoZero"/>
        <c:auto val="1"/>
        <c:lblAlgn val="ctr"/>
        <c:lblOffset val="100"/>
      </c:catAx>
      <c:valAx>
        <c:axId val="116155904"/>
        <c:scaling>
          <c:orientation val="minMax"/>
        </c:scaling>
        <c:delete val="1"/>
        <c:axPos val="l"/>
        <c:numFmt formatCode="General" sourceLinked="1"/>
        <c:tickLblPos val="none"/>
        <c:crossAx val="116154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2812B-A145-4EE9-B781-6CC933D7301D}" type="doc">
      <dgm:prSet loTypeId="urn:microsoft.com/office/officeart/2005/8/layout/hierarchy3" loCatId="hierarchy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62799B96-EF29-4CD1-A236-04C935B6E6C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ko-KR" baseline="0" dirty="0" smtClean="0"/>
            <a:t>전국만해 백일장</a:t>
          </a:r>
          <a:endParaRPr lang="en-US" baseline="0" dirty="0"/>
        </a:p>
      </dgm:t>
    </dgm:pt>
    <dgm:pt modelId="{8C59339F-0E6C-4353-A8A9-18D35C853664}" type="parTrans" cxnId="{1DD07F78-CFEB-4761-BADF-7E76B519811D}">
      <dgm:prSet/>
      <dgm:spPr/>
      <dgm:t>
        <a:bodyPr/>
        <a:lstStyle/>
        <a:p>
          <a:pPr latinLnBrk="1"/>
          <a:endParaRPr lang="ko-KR" altLang="en-US"/>
        </a:p>
      </dgm:t>
    </dgm:pt>
    <dgm:pt modelId="{499682FF-7F71-47F6-9B4E-CCE7CCF7AA35}" type="sibTrans" cxnId="{1DD07F78-CFEB-4761-BADF-7E76B519811D}">
      <dgm:prSet/>
      <dgm:spPr/>
      <dgm:t>
        <a:bodyPr/>
        <a:lstStyle/>
        <a:p>
          <a:pPr latinLnBrk="1"/>
          <a:endParaRPr lang="ko-KR" altLang="en-US"/>
        </a:p>
      </dgm:t>
    </dgm:pt>
    <dgm:pt modelId="{0281D1F7-8B47-44A4-8D9F-BAE103E45491}">
      <dgm:prSet/>
      <dgm:spPr/>
      <dgm:t>
        <a:bodyPr/>
        <a:lstStyle/>
        <a:p>
          <a:pPr rtl="0" latinLnBrk="1"/>
          <a:r>
            <a:rPr lang="ko-KR" altLang="en-US" dirty="0" smtClean="0"/>
            <a:t>행사</a:t>
          </a:r>
          <a:r>
            <a:rPr lang="ko-KR" dirty="0" smtClean="0"/>
            <a:t>개요</a:t>
          </a:r>
          <a:endParaRPr lang="en-US" dirty="0"/>
        </a:p>
      </dgm:t>
    </dgm:pt>
    <dgm:pt modelId="{3D47EE73-E0B8-480E-9A94-FBCC31FC6471}" type="parTrans" cxnId="{39D91328-0CD6-4043-BC58-88569DC10B58}">
      <dgm:prSet/>
      <dgm:spPr/>
      <dgm:t>
        <a:bodyPr/>
        <a:lstStyle/>
        <a:p>
          <a:pPr latinLnBrk="1"/>
          <a:endParaRPr lang="ko-KR" altLang="en-US"/>
        </a:p>
      </dgm:t>
    </dgm:pt>
    <dgm:pt modelId="{FE1462E8-44C3-468C-A1FD-9FE0CA08C0C3}" type="sibTrans" cxnId="{39D91328-0CD6-4043-BC58-88569DC10B58}">
      <dgm:prSet/>
      <dgm:spPr/>
      <dgm:t>
        <a:bodyPr/>
        <a:lstStyle/>
        <a:p>
          <a:pPr latinLnBrk="1"/>
          <a:endParaRPr lang="ko-KR" altLang="en-US"/>
        </a:p>
      </dgm:t>
    </dgm:pt>
    <dgm:pt modelId="{03D7DAFA-6289-4D1D-BBB5-CBDE5A0DAE0D}">
      <dgm:prSet/>
      <dgm:spPr/>
      <dgm:t>
        <a:bodyPr/>
        <a:lstStyle/>
        <a:p>
          <a:pPr rtl="0" latinLnBrk="1"/>
          <a:r>
            <a:rPr lang="ko-KR" dirty="0" smtClean="0"/>
            <a:t>행사특성</a:t>
          </a:r>
          <a:endParaRPr lang="en-US" dirty="0"/>
        </a:p>
      </dgm:t>
    </dgm:pt>
    <dgm:pt modelId="{F3CC34E3-B822-44E0-95EB-2E701AE1C44E}" type="parTrans" cxnId="{C322DF20-5C96-4385-83BF-BA0926EE71E7}">
      <dgm:prSet/>
      <dgm:spPr/>
      <dgm:t>
        <a:bodyPr/>
        <a:lstStyle/>
        <a:p>
          <a:pPr latinLnBrk="1"/>
          <a:endParaRPr lang="ko-KR" altLang="en-US"/>
        </a:p>
      </dgm:t>
    </dgm:pt>
    <dgm:pt modelId="{5032BA6B-F069-4388-AA5A-0F45FBAE3285}" type="sibTrans" cxnId="{C322DF20-5C96-4385-83BF-BA0926EE71E7}">
      <dgm:prSet/>
      <dgm:spPr/>
      <dgm:t>
        <a:bodyPr/>
        <a:lstStyle/>
        <a:p>
          <a:pPr latinLnBrk="1"/>
          <a:endParaRPr lang="ko-KR" altLang="en-US"/>
        </a:p>
      </dgm:t>
    </dgm:pt>
    <dgm:pt modelId="{FF8D40B7-E48E-44BD-B38A-5DEBE8C3FF7B}">
      <dgm:prSet/>
      <dgm:spPr/>
      <dgm:t>
        <a:bodyPr/>
        <a:lstStyle/>
        <a:p>
          <a:pPr rtl="0" latinLnBrk="1"/>
          <a:r>
            <a:rPr lang="ko-KR" dirty="0" smtClean="0"/>
            <a:t>행사사진</a:t>
          </a:r>
          <a:endParaRPr lang="en-US" dirty="0"/>
        </a:p>
      </dgm:t>
    </dgm:pt>
    <dgm:pt modelId="{EEFAB43A-82A4-4C7B-A447-9C67BE60BA88}" type="parTrans" cxnId="{11DE2920-26A6-44B7-8EB3-5164449040DC}">
      <dgm:prSet/>
      <dgm:spPr/>
      <dgm:t>
        <a:bodyPr/>
        <a:lstStyle/>
        <a:p>
          <a:pPr latinLnBrk="1"/>
          <a:endParaRPr lang="ko-KR" altLang="en-US"/>
        </a:p>
      </dgm:t>
    </dgm:pt>
    <dgm:pt modelId="{D9ED31C8-7FBB-4C6E-A3E2-C47E2DBBA0C0}" type="sibTrans" cxnId="{11DE2920-26A6-44B7-8EB3-5164449040DC}">
      <dgm:prSet/>
      <dgm:spPr/>
      <dgm:t>
        <a:bodyPr/>
        <a:lstStyle/>
        <a:p>
          <a:pPr latinLnBrk="1"/>
          <a:endParaRPr lang="ko-KR" altLang="en-US"/>
        </a:p>
      </dgm:t>
    </dgm:pt>
    <dgm:pt modelId="{E93A040E-7C83-49A7-80D9-5BBD6AAF059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en-US" baseline="0" dirty="0" smtClean="0"/>
            <a:t>(</a:t>
          </a:r>
          <a:r>
            <a:rPr lang="ko-KR" baseline="0" dirty="0" smtClean="0"/>
            <a:t>사</a:t>
          </a:r>
          <a:r>
            <a:rPr lang="en-US" baseline="0" dirty="0" smtClean="0"/>
            <a:t>)</a:t>
          </a:r>
          <a:r>
            <a:rPr lang="ko-KR" baseline="0" dirty="0" smtClean="0"/>
            <a:t>대한불교청년회 소개</a:t>
          </a:r>
          <a:endParaRPr lang="ko-KR" dirty="0"/>
        </a:p>
      </dgm:t>
    </dgm:pt>
    <dgm:pt modelId="{02E5AFAD-5B1D-4EDC-9289-E4B8B6DAA29A}" type="parTrans" cxnId="{8B284295-B15E-4431-939C-49C8E1AD3888}">
      <dgm:prSet/>
      <dgm:spPr/>
      <dgm:t>
        <a:bodyPr/>
        <a:lstStyle/>
        <a:p>
          <a:pPr latinLnBrk="1"/>
          <a:endParaRPr lang="ko-KR" altLang="en-US"/>
        </a:p>
      </dgm:t>
    </dgm:pt>
    <dgm:pt modelId="{EF85C5DC-51AD-4CF3-8226-DC07086484FC}" type="sibTrans" cxnId="{8B284295-B15E-4431-939C-49C8E1AD3888}">
      <dgm:prSet/>
      <dgm:spPr/>
      <dgm:t>
        <a:bodyPr/>
        <a:lstStyle/>
        <a:p>
          <a:pPr latinLnBrk="1"/>
          <a:endParaRPr lang="ko-KR" altLang="en-US"/>
        </a:p>
      </dgm:t>
    </dgm:pt>
    <dgm:pt modelId="{BD3D164D-F1B6-415C-B55B-F52E5B7966BA}">
      <dgm:prSet/>
      <dgm:spPr/>
      <dgm:t>
        <a:bodyPr/>
        <a:lstStyle/>
        <a:p>
          <a:pPr rtl="0" latinLnBrk="1"/>
          <a:r>
            <a:rPr lang="ko-KR" dirty="0" smtClean="0"/>
            <a:t>설립취지</a:t>
          </a:r>
          <a:endParaRPr lang="en-US" dirty="0"/>
        </a:p>
      </dgm:t>
    </dgm:pt>
    <dgm:pt modelId="{D3F0B96E-1468-48FE-9A01-7B8D2707CA80}" type="parTrans" cxnId="{4314726C-A3C7-42A2-917B-ADCA12204E09}">
      <dgm:prSet/>
      <dgm:spPr/>
      <dgm:t>
        <a:bodyPr/>
        <a:lstStyle/>
        <a:p>
          <a:pPr latinLnBrk="1"/>
          <a:endParaRPr lang="ko-KR" altLang="en-US"/>
        </a:p>
      </dgm:t>
    </dgm:pt>
    <dgm:pt modelId="{1F48B15B-1F47-4C58-825F-35651C5F02EF}" type="sibTrans" cxnId="{4314726C-A3C7-42A2-917B-ADCA12204E09}">
      <dgm:prSet/>
      <dgm:spPr/>
      <dgm:t>
        <a:bodyPr/>
        <a:lstStyle/>
        <a:p>
          <a:pPr latinLnBrk="1"/>
          <a:endParaRPr lang="ko-KR" altLang="en-US"/>
        </a:p>
      </dgm:t>
    </dgm:pt>
    <dgm:pt modelId="{6CC13B56-115C-4F5B-85B3-A2084FA537DC}">
      <dgm:prSet/>
      <dgm:spPr/>
      <dgm:t>
        <a:bodyPr/>
        <a:lstStyle/>
        <a:p>
          <a:pPr rtl="0" latinLnBrk="1"/>
          <a:r>
            <a:rPr lang="ko-KR" dirty="0" smtClean="0"/>
            <a:t>주요연혁</a:t>
          </a:r>
          <a:endParaRPr lang="en-US" dirty="0"/>
        </a:p>
      </dgm:t>
    </dgm:pt>
    <dgm:pt modelId="{9D243B3E-D6CA-4ABC-8CEB-4739E6C98552}" type="parTrans" cxnId="{01C63846-8774-4449-A57D-787BBFE1AC5E}">
      <dgm:prSet/>
      <dgm:spPr/>
      <dgm:t>
        <a:bodyPr/>
        <a:lstStyle/>
        <a:p>
          <a:pPr latinLnBrk="1"/>
          <a:endParaRPr lang="ko-KR" altLang="en-US"/>
        </a:p>
      </dgm:t>
    </dgm:pt>
    <dgm:pt modelId="{E405A055-447A-4D1F-85D2-8CE6398CEF8E}" type="sibTrans" cxnId="{01C63846-8774-4449-A57D-787BBFE1AC5E}">
      <dgm:prSet/>
      <dgm:spPr/>
      <dgm:t>
        <a:bodyPr/>
        <a:lstStyle/>
        <a:p>
          <a:pPr latinLnBrk="1"/>
          <a:endParaRPr lang="ko-KR" altLang="en-US"/>
        </a:p>
      </dgm:t>
    </dgm:pt>
    <dgm:pt modelId="{0A3E1C0E-A881-4122-9E53-6D47EC950019}">
      <dgm:prSet/>
      <dgm:spPr/>
      <dgm:t>
        <a:bodyPr/>
        <a:lstStyle/>
        <a:p>
          <a:pPr rtl="0" latinLnBrk="1"/>
          <a:r>
            <a:rPr lang="ko-KR" dirty="0" smtClean="0"/>
            <a:t>주요활동</a:t>
          </a:r>
          <a:endParaRPr lang="en-US" dirty="0"/>
        </a:p>
      </dgm:t>
    </dgm:pt>
    <dgm:pt modelId="{89BE985E-2DA4-437F-891E-3F5F42AF825F}" type="parTrans" cxnId="{5043F93C-CBBF-4701-975F-5DA75815E1A3}">
      <dgm:prSet/>
      <dgm:spPr/>
      <dgm:t>
        <a:bodyPr/>
        <a:lstStyle/>
        <a:p>
          <a:pPr latinLnBrk="1"/>
          <a:endParaRPr lang="ko-KR" altLang="en-US"/>
        </a:p>
      </dgm:t>
    </dgm:pt>
    <dgm:pt modelId="{FD07EAD7-0846-44CB-BA1A-23B8AEE9BA20}" type="sibTrans" cxnId="{5043F93C-CBBF-4701-975F-5DA75815E1A3}">
      <dgm:prSet/>
      <dgm:spPr/>
      <dgm:t>
        <a:bodyPr/>
        <a:lstStyle/>
        <a:p>
          <a:pPr latinLnBrk="1"/>
          <a:endParaRPr lang="ko-KR" altLang="en-US"/>
        </a:p>
      </dgm:t>
    </dgm:pt>
    <dgm:pt modelId="{1058D4B8-B744-4E0E-B796-838CEB796304}" type="pres">
      <dgm:prSet presAssocID="{4B92812B-A145-4EE9-B781-6CC933D730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B27A55-4F77-42D9-AAD6-0B5C4C05AC0F}" type="pres">
      <dgm:prSet presAssocID="{62799B96-EF29-4CD1-A236-04C935B6E6CF}" presName="root" presStyleCnt="0"/>
      <dgm:spPr/>
      <dgm:t>
        <a:bodyPr/>
        <a:lstStyle/>
        <a:p>
          <a:pPr latinLnBrk="1"/>
          <a:endParaRPr lang="ko-KR" altLang="en-US"/>
        </a:p>
      </dgm:t>
    </dgm:pt>
    <dgm:pt modelId="{C8BDA565-D71C-4819-8092-736B8A745488}" type="pres">
      <dgm:prSet presAssocID="{62799B96-EF29-4CD1-A236-04C935B6E6CF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BFD3683A-CD81-49A3-9ED8-4B333F26D321}" type="pres">
      <dgm:prSet presAssocID="{62799B96-EF29-4CD1-A236-04C935B6E6CF}" presName="rootText" presStyleLbl="node1" presStyleIdx="0" presStyleCnt="2" custScaleX="274349" custLinFactNeighborX="-2" custLinFactNeighborY="-204"/>
      <dgm:spPr/>
      <dgm:t>
        <a:bodyPr/>
        <a:lstStyle/>
        <a:p>
          <a:pPr latinLnBrk="1"/>
          <a:endParaRPr lang="ko-KR" altLang="en-US"/>
        </a:p>
      </dgm:t>
    </dgm:pt>
    <dgm:pt modelId="{D052CEBF-885D-4F23-A344-6163F4FCE291}" type="pres">
      <dgm:prSet presAssocID="{62799B96-EF29-4CD1-A236-04C935B6E6CF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21BAB26-49A8-460F-A57D-1E0CDCA6B3BC}" type="pres">
      <dgm:prSet presAssocID="{62799B96-EF29-4CD1-A236-04C935B6E6CF}" presName="childShape" presStyleCnt="0"/>
      <dgm:spPr/>
      <dgm:t>
        <a:bodyPr/>
        <a:lstStyle/>
        <a:p>
          <a:pPr latinLnBrk="1"/>
          <a:endParaRPr lang="ko-KR" altLang="en-US"/>
        </a:p>
      </dgm:t>
    </dgm:pt>
    <dgm:pt modelId="{43C8A71A-B917-4C18-81E3-0B4933ADECD7}" type="pres">
      <dgm:prSet presAssocID="{3D47EE73-E0B8-480E-9A94-FBCC31FC6471}" presName="Name13" presStyleLbl="parChTrans1D2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A6394A40-EC5A-4B0B-B746-94B27EB8B0F3}" type="pres">
      <dgm:prSet presAssocID="{0281D1F7-8B47-44A4-8D9F-BAE103E45491}" presName="childText" presStyleLbl="bgAcc1" presStyleIdx="0" presStyleCnt="6" custScaleX="1720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6BFCDB-207A-4D7B-BC22-C06DC5DE73E8}" type="pres">
      <dgm:prSet presAssocID="{F3CC34E3-B822-44E0-95EB-2E701AE1C44E}" presName="Name13" presStyleLbl="parChTrans1D2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15E33797-A38E-4882-85FE-5034C08A254D}" type="pres">
      <dgm:prSet presAssocID="{03D7DAFA-6289-4D1D-BBB5-CBDE5A0DAE0D}" presName="childText" presStyleLbl="bgAcc1" presStyleIdx="1" presStyleCnt="6" custScaleX="1666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F53D17-0118-4CC2-8482-E3553A311BAB}" type="pres">
      <dgm:prSet presAssocID="{EEFAB43A-82A4-4C7B-A447-9C67BE60BA88}" presName="Name13" presStyleLbl="parChTrans1D2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D7B7AE65-1DB3-48FD-90A5-6CD0A13F89C9}" type="pres">
      <dgm:prSet presAssocID="{FF8D40B7-E48E-44BD-B38A-5DEBE8C3FF7B}" presName="childText" presStyleLbl="bgAcc1" presStyleIdx="2" presStyleCnt="6" custScaleX="16286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7E6D4D-4917-43BE-9FD3-0FACA261DFD8}" type="pres">
      <dgm:prSet presAssocID="{E93A040E-7C83-49A7-80D9-5BBD6AAF059A}" presName="root" presStyleCnt="0"/>
      <dgm:spPr/>
      <dgm:t>
        <a:bodyPr/>
        <a:lstStyle/>
        <a:p>
          <a:pPr latinLnBrk="1"/>
          <a:endParaRPr lang="ko-KR" altLang="en-US"/>
        </a:p>
      </dgm:t>
    </dgm:pt>
    <dgm:pt modelId="{FBA42317-8971-4ACB-98FF-A27C00B5208B}" type="pres">
      <dgm:prSet presAssocID="{E93A040E-7C83-49A7-80D9-5BBD6AAF059A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9C12D79E-2FA1-44D3-B3CB-ED24B1B8CA23}" type="pres">
      <dgm:prSet presAssocID="{E93A040E-7C83-49A7-80D9-5BBD6AAF059A}" presName="rootText" presStyleLbl="node1" presStyleIdx="1" presStyleCnt="2" custScaleX="276711"/>
      <dgm:spPr/>
      <dgm:t>
        <a:bodyPr/>
        <a:lstStyle/>
        <a:p>
          <a:pPr latinLnBrk="1"/>
          <a:endParaRPr lang="ko-KR" altLang="en-US"/>
        </a:p>
      </dgm:t>
    </dgm:pt>
    <dgm:pt modelId="{1B6411FA-0B2B-44AE-B34A-AA608778F0CE}" type="pres">
      <dgm:prSet presAssocID="{E93A040E-7C83-49A7-80D9-5BBD6AAF059A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7A4D69D-1A7D-4B87-AD08-A54F78B6F26C}" type="pres">
      <dgm:prSet presAssocID="{E93A040E-7C83-49A7-80D9-5BBD6AAF059A}" presName="childShape" presStyleCnt="0"/>
      <dgm:spPr/>
      <dgm:t>
        <a:bodyPr/>
        <a:lstStyle/>
        <a:p>
          <a:pPr latinLnBrk="1"/>
          <a:endParaRPr lang="ko-KR" altLang="en-US"/>
        </a:p>
      </dgm:t>
    </dgm:pt>
    <dgm:pt modelId="{DAF0315F-B8E0-4634-B95E-9C62425AD873}" type="pres">
      <dgm:prSet presAssocID="{D3F0B96E-1468-48FE-9A01-7B8D2707CA80}" presName="Name13" presStyleLbl="parChTrans1D2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2755FE71-C9EC-4241-9513-18B5D8326675}" type="pres">
      <dgm:prSet presAssocID="{BD3D164D-F1B6-415C-B55B-F52E5B7966BA}" presName="childText" presStyleLbl="bgAcc1" presStyleIdx="3" presStyleCnt="6" custScaleX="1800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1C5C3A-EB99-447A-9E66-5DB0D567582C}" type="pres">
      <dgm:prSet presAssocID="{9D243B3E-D6CA-4ABC-8CEB-4739E6C98552}" presName="Name13" presStyleLbl="parChTrans1D2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76FD6DC8-6474-4CAD-A84F-40C2C1C2B3C1}" type="pres">
      <dgm:prSet presAssocID="{6CC13B56-115C-4F5B-85B3-A2084FA537DC}" presName="childText" presStyleLbl="bgAcc1" presStyleIdx="4" presStyleCnt="6" custScaleX="18000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96E3D5-9C72-48C3-AC90-3AD1162D36FC}" type="pres">
      <dgm:prSet presAssocID="{89BE985E-2DA4-437F-891E-3F5F42AF825F}" presName="Name13" presStyleLbl="parChTrans1D2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BB3865FF-8EA7-478F-9770-B7884FAC57B4}" type="pres">
      <dgm:prSet presAssocID="{0A3E1C0E-A881-4122-9E53-6D47EC950019}" presName="childText" presStyleLbl="bgAcc1" presStyleIdx="5" presStyleCnt="6" custScaleX="1733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D3D8CB1-8B74-428C-80D4-83280BDB4939}" type="presOf" srcId="{03D7DAFA-6289-4D1D-BBB5-CBDE5A0DAE0D}" destId="{15E33797-A38E-4882-85FE-5034C08A254D}" srcOrd="0" destOrd="0" presId="urn:microsoft.com/office/officeart/2005/8/layout/hierarchy3"/>
    <dgm:cxn modelId="{39D91328-0CD6-4043-BC58-88569DC10B58}" srcId="{62799B96-EF29-4CD1-A236-04C935B6E6CF}" destId="{0281D1F7-8B47-44A4-8D9F-BAE103E45491}" srcOrd="0" destOrd="0" parTransId="{3D47EE73-E0B8-480E-9A94-FBCC31FC6471}" sibTransId="{FE1462E8-44C3-468C-A1FD-9FE0CA08C0C3}"/>
    <dgm:cxn modelId="{419DDB3B-CA64-4546-9280-79D3FEC60AC2}" type="presOf" srcId="{62799B96-EF29-4CD1-A236-04C935B6E6CF}" destId="{BFD3683A-CD81-49A3-9ED8-4B333F26D321}" srcOrd="0" destOrd="0" presId="urn:microsoft.com/office/officeart/2005/8/layout/hierarchy3"/>
    <dgm:cxn modelId="{C322DF20-5C96-4385-83BF-BA0926EE71E7}" srcId="{62799B96-EF29-4CD1-A236-04C935B6E6CF}" destId="{03D7DAFA-6289-4D1D-BBB5-CBDE5A0DAE0D}" srcOrd="1" destOrd="0" parTransId="{F3CC34E3-B822-44E0-95EB-2E701AE1C44E}" sibTransId="{5032BA6B-F069-4388-AA5A-0F45FBAE3285}"/>
    <dgm:cxn modelId="{ED28520C-0D76-4EDD-A32B-6A2B7A501517}" type="presOf" srcId="{BD3D164D-F1B6-415C-B55B-F52E5B7966BA}" destId="{2755FE71-C9EC-4241-9513-18B5D8326675}" srcOrd="0" destOrd="0" presId="urn:microsoft.com/office/officeart/2005/8/layout/hierarchy3"/>
    <dgm:cxn modelId="{4314726C-A3C7-42A2-917B-ADCA12204E09}" srcId="{E93A040E-7C83-49A7-80D9-5BBD6AAF059A}" destId="{BD3D164D-F1B6-415C-B55B-F52E5B7966BA}" srcOrd="0" destOrd="0" parTransId="{D3F0B96E-1468-48FE-9A01-7B8D2707CA80}" sibTransId="{1F48B15B-1F47-4C58-825F-35651C5F02EF}"/>
    <dgm:cxn modelId="{D48C6516-3FDC-4105-AAA9-FE0F57B25EEE}" type="presOf" srcId="{9D243B3E-D6CA-4ABC-8CEB-4739E6C98552}" destId="{DE1C5C3A-EB99-447A-9E66-5DB0D567582C}" srcOrd="0" destOrd="0" presId="urn:microsoft.com/office/officeart/2005/8/layout/hierarchy3"/>
    <dgm:cxn modelId="{A4C19F79-41A6-4C97-B7F9-A380C0E5F330}" type="presOf" srcId="{E93A040E-7C83-49A7-80D9-5BBD6AAF059A}" destId="{1B6411FA-0B2B-44AE-B34A-AA608778F0CE}" srcOrd="1" destOrd="0" presId="urn:microsoft.com/office/officeart/2005/8/layout/hierarchy3"/>
    <dgm:cxn modelId="{5E9647BF-2172-467A-A432-4D90115D6C7E}" type="presOf" srcId="{EEFAB43A-82A4-4C7B-A447-9C67BE60BA88}" destId="{5FF53D17-0118-4CC2-8482-E3553A311BAB}" srcOrd="0" destOrd="0" presId="urn:microsoft.com/office/officeart/2005/8/layout/hierarchy3"/>
    <dgm:cxn modelId="{1DD07F78-CFEB-4761-BADF-7E76B519811D}" srcId="{4B92812B-A145-4EE9-B781-6CC933D7301D}" destId="{62799B96-EF29-4CD1-A236-04C935B6E6CF}" srcOrd="0" destOrd="0" parTransId="{8C59339F-0E6C-4353-A8A9-18D35C853664}" sibTransId="{499682FF-7F71-47F6-9B4E-CCE7CCF7AA35}"/>
    <dgm:cxn modelId="{8B284295-B15E-4431-939C-49C8E1AD3888}" srcId="{4B92812B-A145-4EE9-B781-6CC933D7301D}" destId="{E93A040E-7C83-49A7-80D9-5BBD6AAF059A}" srcOrd="1" destOrd="0" parTransId="{02E5AFAD-5B1D-4EDC-9289-E4B8B6DAA29A}" sibTransId="{EF85C5DC-51AD-4CF3-8226-DC07086484FC}"/>
    <dgm:cxn modelId="{1A9982B9-77EA-48DE-972B-183FE9BDD6AA}" type="presOf" srcId="{0281D1F7-8B47-44A4-8D9F-BAE103E45491}" destId="{A6394A40-EC5A-4B0B-B746-94B27EB8B0F3}" srcOrd="0" destOrd="0" presId="urn:microsoft.com/office/officeart/2005/8/layout/hierarchy3"/>
    <dgm:cxn modelId="{CB7B5DBF-77CE-4530-8DB2-E424C85E9EA6}" type="presOf" srcId="{FF8D40B7-E48E-44BD-B38A-5DEBE8C3FF7B}" destId="{D7B7AE65-1DB3-48FD-90A5-6CD0A13F89C9}" srcOrd="0" destOrd="0" presId="urn:microsoft.com/office/officeart/2005/8/layout/hierarchy3"/>
    <dgm:cxn modelId="{1AAD9EF3-A491-4C18-AC47-F4B67716AEDE}" type="presOf" srcId="{4B92812B-A145-4EE9-B781-6CC933D7301D}" destId="{1058D4B8-B744-4E0E-B796-838CEB796304}" srcOrd="0" destOrd="0" presId="urn:microsoft.com/office/officeart/2005/8/layout/hierarchy3"/>
    <dgm:cxn modelId="{47823764-3821-44A6-9CD8-9A021635E6EE}" type="presOf" srcId="{0A3E1C0E-A881-4122-9E53-6D47EC950019}" destId="{BB3865FF-8EA7-478F-9770-B7884FAC57B4}" srcOrd="0" destOrd="0" presId="urn:microsoft.com/office/officeart/2005/8/layout/hierarchy3"/>
    <dgm:cxn modelId="{453CCDDC-075A-4369-998C-EA75A55BDA25}" type="presOf" srcId="{62799B96-EF29-4CD1-A236-04C935B6E6CF}" destId="{D052CEBF-885D-4F23-A344-6163F4FCE291}" srcOrd="1" destOrd="0" presId="urn:microsoft.com/office/officeart/2005/8/layout/hierarchy3"/>
    <dgm:cxn modelId="{01C63846-8774-4449-A57D-787BBFE1AC5E}" srcId="{E93A040E-7C83-49A7-80D9-5BBD6AAF059A}" destId="{6CC13B56-115C-4F5B-85B3-A2084FA537DC}" srcOrd="1" destOrd="0" parTransId="{9D243B3E-D6CA-4ABC-8CEB-4739E6C98552}" sibTransId="{E405A055-447A-4D1F-85D2-8CE6398CEF8E}"/>
    <dgm:cxn modelId="{8AA1C679-7E10-47E2-8DA5-B865F7AF002A}" type="presOf" srcId="{E93A040E-7C83-49A7-80D9-5BBD6AAF059A}" destId="{9C12D79E-2FA1-44D3-B3CB-ED24B1B8CA23}" srcOrd="0" destOrd="0" presId="urn:microsoft.com/office/officeart/2005/8/layout/hierarchy3"/>
    <dgm:cxn modelId="{5043F93C-CBBF-4701-975F-5DA75815E1A3}" srcId="{E93A040E-7C83-49A7-80D9-5BBD6AAF059A}" destId="{0A3E1C0E-A881-4122-9E53-6D47EC950019}" srcOrd="2" destOrd="0" parTransId="{89BE985E-2DA4-437F-891E-3F5F42AF825F}" sibTransId="{FD07EAD7-0846-44CB-BA1A-23B8AEE9BA20}"/>
    <dgm:cxn modelId="{11DE2920-26A6-44B7-8EB3-5164449040DC}" srcId="{62799B96-EF29-4CD1-A236-04C935B6E6CF}" destId="{FF8D40B7-E48E-44BD-B38A-5DEBE8C3FF7B}" srcOrd="2" destOrd="0" parTransId="{EEFAB43A-82A4-4C7B-A447-9C67BE60BA88}" sibTransId="{D9ED31C8-7FBB-4C6E-A3E2-C47E2DBBA0C0}"/>
    <dgm:cxn modelId="{A4D0D304-2BB0-4F11-A390-BDE2A6B77CC2}" type="presOf" srcId="{3D47EE73-E0B8-480E-9A94-FBCC31FC6471}" destId="{43C8A71A-B917-4C18-81E3-0B4933ADECD7}" srcOrd="0" destOrd="0" presId="urn:microsoft.com/office/officeart/2005/8/layout/hierarchy3"/>
    <dgm:cxn modelId="{C96FDCA7-B6E0-4CDA-9699-723B69BB1CD3}" type="presOf" srcId="{D3F0B96E-1468-48FE-9A01-7B8D2707CA80}" destId="{DAF0315F-B8E0-4634-B95E-9C62425AD873}" srcOrd="0" destOrd="0" presId="urn:microsoft.com/office/officeart/2005/8/layout/hierarchy3"/>
    <dgm:cxn modelId="{325BDFA6-6F84-4510-9818-3419F1493E65}" type="presOf" srcId="{89BE985E-2DA4-437F-891E-3F5F42AF825F}" destId="{3F96E3D5-9C72-48C3-AC90-3AD1162D36FC}" srcOrd="0" destOrd="0" presId="urn:microsoft.com/office/officeart/2005/8/layout/hierarchy3"/>
    <dgm:cxn modelId="{BD7F377C-59A7-41D4-A57D-160492C2C551}" type="presOf" srcId="{F3CC34E3-B822-44E0-95EB-2E701AE1C44E}" destId="{076BFCDB-207A-4D7B-BC22-C06DC5DE73E8}" srcOrd="0" destOrd="0" presId="urn:microsoft.com/office/officeart/2005/8/layout/hierarchy3"/>
    <dgm:cxn modelId="{3DC77229-AE78-4BEA-AB87-71F8D68A60A2}" type="presOf" srcId="{6CC13B56-115C-4F5B-85B3-A2084FA537DC}" destId="{76FD6DC8-6474-4CAD-A84F-40C2C1C2B3C1}" srcOrd="0" destOrd="0" presId="urn:microsoft.com/office/officeart/2005/8/layout/hierarchy3"/>
    <dgm:cxn modelId="{F4115220-1C75-4D0A-B75B-47ED124579AC}" type="presParOf" srcId="{1058D4B8-B744-4E0E-B796-838CEB796304}" destId="{A5B27A55-4F77-42D9-AAD6-0B5C4C05AC0F}" srcOrd="0" destOrd="0" presId="urn:microsoft.com/office/officeart/2005/8/layout/hierarchy3"/>
    <dgm:cxn modelId="{32DEACCD-A8C4-47D7-8062-0F5AE3F81935}" type="presParOf" srcId="{A5B27A55-4F77-42D9-AAD6-0B5C4C05AC0F}" destId="{C8BDA565-D71C-4819-8092-736B8A745488}" srcOrd="0" destOrd="0" presId="urn:microsoft.com/office/officeart/2005/8/layout/hierarchy3"/>
    <dgm:cxn modelId="{68F324A9-6A8F-483E-B89D-8A9D70D01492}" type="presParOf" srcId="{C8BDA565-D71C-4819-8092-736B8A745488}" destId="{BFD3683A-CD81-49A3-9ED8-4B333F26D321}" srcOrd="0" destOrd="0" presId="urn:microsoft.com/office/officeart/2005/8/layout/hierarchy3"/>
    <dgm:cxn modelId="{4BA5CE03-2DF6-4368-BCB6-1BB0EBB6057E}" type="presParOf" srcId="{C8BDA565-D71C-4819-8092-736B8A745488}" destId="{D052CEBF-885D-4F23-A344-6163F4FCE291}" srcOrd="1" destOrd="0" presId="urn:microsoft.com/office/officeart/2005/8/layout/hierarchy3"/>
    <dgm:cxn modelId="{496B7988-3E9F-4BB3-A207-337C1CE28CFA}" type="presParOf" srcId="{A5B27A55-4F77-42D9-AAD6-0B5C4C05AC0F}" destId="{021BAB26-49A8-460F-A57D-1E0CDCA6B3BC}" srcOrd="1" destOrd="0" presId="urn:microsoft.com/office/officeart/2005/8/layout/hierarchy3"/>
    <dgm:cxn modelId="{0AD16829-A4C2-478A-ADCD-6160762EFA2E}" type="presParOf" srcId="{021BAB26-49A8-460F-A57D-1E0CDCA6B3BC}" destId="{43C8A71A-B917-4C18-81E3-0B4933ADECD7}" srcOrd="0" destOrd="0" presId="urn:microsoft.com/office/officeart/2005/8/layout/hierarchy3"/>
    <dgm:cxn modelId="{AEA3BDD4-F4B8-46A3-BC2D-FACCBCC8FFF3}" type="presParOf" srcId="{021BAB26-49A8-460F-A57D-1E0CDCA6B3BC}" destId="{A6394A40-EC5A-4B0B-B746-94B27EB8B0F3}" srcOrd="1" destOrd="0" presId="urn:microsoft.com/office/officeart/2005/8/layout/hierarchy3"/>
    <dgm:cxn modelId="{9947F23A-66FD-4B2F-8A45-5698EA93C75C}" type="presParOf" srcId="{021BAB26-49A8-460F-A57D-1E0CDCA6B3BC}" destId="{076BFCDB-207A-4D7B-BC22-C06DC5DE73E8}" srcOrd="2" destOrd="0" presId="urn:microsoft.com/office/officeart/2005/8/layout/hierarchy3"/>
    <dgm:cxn modelId="{4867C248-3077-4B04-B0CE-CB9B432FD0A9}" type="presParOf" srcId="{021BAB26-49A8-460F-A57D-1E0CDCA6B3BC}" destId="{15E33797-A38E-4882-85FE-5034C08A254D}" srcOrd="3" destOrd="0" presId="urn:microsoft.com/office/officeart/2005/8/layout/hierarchy3"/>
    <dgm:cxn modelId="{401A0977-A416-4183-BB28-C5F8656DFB0A}" type="presParOf" srcId="{021BAB26-49A8-460F-A57D-1E0CDCA6B3BC}" destId="{5FF53D17-0118-4CC2-8482-E3553A311BAB}" srcOrd="4" destOrd="0" presId="urn:microsoft.com/office/officeart/2005/8/layout/hierarchy3"/>
    <dgm:cxn modelId="{3363EC7B-09A1-46CE-9AB2-EE9EFC25F133}" type="presParOf" srcId="{021BAB26-49A8-460F-A57D-1E0CDCA6B3BC}" destId="{D7B7AE65-1DB3-48FD-90A5-6CD0A13F89C9}" srcOrd="5" destOrd="0" presId="urn:microsoft.com/office/officeart/2005/8/layout/hierarchy3"/>
    <dgm:cxn modelId="{1CC82D54-E315-4302-A933-37E799BF9765}" type="presParOf" srcId="{1058D4B8-B744-4E0E-B796-838CEB796304}" destId="{E87E6D4D-4917-43BE-9FD3-0FACA261DFD8}" srcOrd="1" destOrd="0" presId="urn:microsoft.com/office/officeart/2005/8/layout/hierarchy3"/>
    <dgm:cxn modelId="{1D35827A-2CAE-4DDB-BE05-CBE09C2D6FCD}" type="presParOf" srcId="{E87E6D4D-4917-43BE-9FD3-0FACA261DFD8}" destId="{FBA42317-8971-4ACB-98FF-A27C00B5208B}" srcOrd="0" destOrd="0" presId="urn:microsoft.com/office/officeart/2005/8/layout/hierarchy3"/>
    <dgm:cxn modelId="{38544ABA-E50F-4589-8D9A-731AFD824C00}" type="presParOf" srcId="{FBA42317-8971-4ACB-98FF-A27C00B5208B}" destId="{9C12D79E-2FA1-44D3-B3CB-ED24B1B8CA23}" srcOrd="0" destOrd="0" presId="urn:microsoft.com/office/officeart/2005/8/layout/hierarchy3"/>
    <dgm:cxn modelId="{0294D95D-DAFC-4ED6-AC9B-D213035042C4}" type="presParOf" srcId="{FBA42317-8971-4ACB-98FF-A27C00B5208B}" destId="{1B6411FA-0B2B-44AE-B34A-AA608778F0CE}" srcOrd="1" destOrd="0" presId="urn:microsoft.com/office/officeart/2005/8/layout/hierarchy3"/>
    <dgm:cxn modelId="{16E537C5-67D9-4672-945C-1687B50597F6}" type="presParOf" srcId="{E87E6D4D-4917-43BE-9FD3-0FACA261DFD8}" destId="{D7A4D69D-1A7D-4B87-AD08-A54F78B6F26C}" srcOrd="1" destOrd="0" presId="urn:microsoft.com/office/officeart/2005/8/layout/hierarchy3"/>
    <dgm:cxn modelId="{40CFE203-DAFC-4397-8324-B39F5E3495DA}" type="presParOf" srcId="{D7A4D69D-1A7D-4B87-AD08-A54F78B6F26C}" destId="{DAF0315F-B8E0-4634-B95E-9C62425AD873}" srcOrd="0" destOrd="0" presId="urn:microsoft.com/office/officeart/2005/8/layout/hierarchy3"/>
    <dgm:cxn modelId="{2CB18718-0555-4CD0-AC28-5AA7EFD3BBAE}" type="presParOf" srcId="{D7A4D69D-1A7D-4B87-AD08-A54F78B6F26C}" destId="{2755FE71-C9EC-4241-9513-18B5D8326675}" srcOrd="1" destOrd="0" presId="urn:microsoft.com/office/officeart/2005/8/layout/hierarchy3"/>
    <dgm:cxn modelId="{A7012CB6-6327-444F-817F-DDC229DD92D8}" type="presParOf" srcId="{D7A4D69D-1A7D-4B87-AD08-A54F78B6F26C}" destId="{DE1C5C3A-EB99-447A-9E66-5DB0D567582C}" srcOrd="2" destOrd="0" presId="urn:microsoft.com/office/officeart/2005/8/layout/hierarchy3"/>
    <dgm:cxn modelId="{711EA061-2E13-440E-B236-C91F45829F45}" type="presParOf" srcId="{D7A4D69D-1A7D-4B87-AD08-A54F78B6F26C}" destId="{76FD6DC8-6474-4CAD-A84F-40C2C1C2B3C1}" srcOrd="3" destOrd="0" presId="urn:microsoft.com/office/officeart/2005/8/layout/hierarchy3"/>
    <dgm:cxn modelId="{85A8AA1A-299D-47C5-8EF7-93A1AC5EA927}" type="presParOf" srcId="{D7A4D69D-1A7D-4B87-AD08-A54F78B6F26C}" destId="{3F96E3D5-9C72-48C3-AC90-3AD1162D36FC}" srcOrd="4" destOrd="0" presId="urn:microsoft.com/office/officeart/2005/8/layout/hierarchy3"/>
    <dgm:cxn modelId="{092BE507-4874-4B10-B047-6C5D039431D6}" type="presParOf" srcId="{D7A4D69D-1A7D-4B87-AD08-A54F78B6F26C}" destId="{BB3865FF-8EA7-478F-9770-B7884FAC57B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582B0-FB85-46B8-A5F2-5B7F14B9376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C9330AB-0C9E-4BC6-8C12-74C7E0FA4E96}">
      <dgm:prSet custT="1"/>
      <dgm:spPr/>
      <dgm:t>
        <a:bodyPr/>
        <a:lstStyle/>
        <a:p>
          <a:pPr rtl="0" latinLnBrk="1"/>
          <a:r>
            <a:rPr lang="en-US" sz="2800" b="1" dirty="0" smtClean="0"/>
            <a:t>3.1</a:t>
          </a:r>
          <a:r>
            <a:rPr lang="ko-KR" sz="2800" b="1" dirty="0" smtClean="0"/>
            <a:t>절 기념식</a:t>
          </a:r>
          <a:endParaRPr lang="en-US" sz="2800" b="1" dirty="0"/>
        </a:p>
      </dgm:t>
    </dgm:pt>
    <dgm:pt modelId="{04B4E8E2-E655-435C-963B-8EB5C7BB5288}" type="parTrans" cxnId="{1E791A23-1C6B-4E65-BD37-AB271F3BE063}">
      <dgm:prSet/>
      <dgm:spPr/>
      <dgm:t>
        <a:bodyPr/>
        <a:lstStyle/>
        <a:p>
          <a:pPr latinLnBrk="1"/>
          <a:endParaRPr lang="ko-KR" altLang="en-US"/>
        </a:p>
      </dgm:t>
    </dgm:pt>
    <dgm:pt modelId="{7EC3F289-EE51-4E05-B471-E1C7E2F54046}" type="sibTrans" cxnId="{1E791A23-1C6B-4E65-BD37-AB271F3BE063}">
      <dgm:prSet/>
      <dgm:spPr/>
      <dgm:t>
        <a:bodyPr/>
        <a:lstStyle/>
        <a:p>
          <a:pPr latinLnBrk="1"/>
          <a:endParaRPr lang="ko-KR" altLang="en-US"/>
        </a:p>
      </dgm:t>
    </dgm:pt>
    <dgm:pt modelId="{BE85AD54-A729-46EC-A7B9-1439C08B95A9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ko-KR" altLang="en-US" sz="1800" b="1" dirty="0" smtClean="0">
              <a:latin typeface="+mn-ea"/>
              <a:ea typeface="+mn-ea"/>
            </a:rPr>
            <a:t>개회 </a:t>
          </a:r>
          <a:r>
            <a:rPr lang="en-US" altLang="ko-KR" sz="1800" b="1" dirty="0" smtClean="0">
              <a:latin typeface="+mn-ea"/>
              <a:ea typeface="+mn-ea"/>
            </a:rPr>
            <a:t>/ </a:t>
          </a:r>
          <a:r>
            <a:rPr lang="ko-KR" altLang="en-US" sz="1800" b="1" dirty="0" smtClean="0">
              <a:latin typeface="+mn-ea"/>
              <a:ea typeface="+mn-ea"/>
            </a:rPr>
            <a:t>국민의례 </a:t>
          </a:r>
          <a:r>
            <a:rPr lang="en-US" altLang="ko-KR" sz="1800" b="1" dirty="0" smtClean="0">
              <a:latin typeface="+mn-ea"/>
              <a:ea typeface="+mn-ea"/>
            </a:rPr>
            <a:t>/ </a:t>
          </a:r>
          <a:r>
            <a:rPr lang="ko-KR" altLang="en-US" sz="1800" b="1" dirty="0" smtClean="0">
              <a:latin typeface="+mn-ea"/>
              <a:ea typeface="+mn-ea"/>
            </a:rPr>
            <a:t>추모 묵념 </a:t>
          </a:r>
          <a:r>
            <a:rPr lang="en-US" altLang="ko-KR" sz="1800" b="1" dirty="0" smtClean="0">
              <a:latin typeface="+mn-ea"/>
              <a:ea typeface="+mn-ea"/>
            </a:rPr>
            <a:t>/ </a:t>
          </a:r>
          <a:r>
            <a:rPr lang="ko-KR" altLang="en-US" sz="1800" b="1" dirty="0" smtClean="0">
              <a:latin typeface="+mn-ea"/>
              <a:ea typeface="+mn-ea"/>
            </a:rPr>
            <a:t>삼귀의 </a:t>
          </a:r>
          <a:r>
            <a:rPr lang="en-US" altLang="ko-KR" sz="1800" b="1" dirty="0" smtClean="0">
              <a:latin typeface="+mn-ea"/>
              <a:ea typeface="+mn-ea"/>
            </a:rPr>
            <a:t>/ </a:t>
          </a:r>
          <a:r>
            <a:rPr lang="ko-KR" altLang="en-US" sz="1800" b="1" dirty="0" smtClean="0">
              <a:latin typeface="+mn-ea"/>
              <a:ea typeface="+mn-ea"/>
            </a:rPr>
            <a:t>반야심경</a:t>
          </a:r>
          <a:endParaRPr lang="ko-KR" sz="1800" b="1" dirty="0">
            <a:latin typeface="+mn-ea"/>
            <a:ea typeface="+mn-ea"/>
          </a:endParaRPr>
        </a:p>
      </dgm:t>
    </dgm:pt>
    <dgm:pt modelId="{421A8015-DA3F-4F24-8916-E10AF2687A27}" type="parTrans" cxnId="{E2714600-319C-42DB-B77E-98B48AF97699}">
      <dgm:prSet/>
      <dgm:spPr/>
      <dgm:t>
        <a:bodyPr/>
        <a:lstStyle/>
        <a:p>
          <a:pPr latinLnBrk="1"/>
          <a:endParaRPr lang="ko-KR" altLang="en-US"/>
        </a:p>
      </dgm:t>
    </dgm:pt>
    <dgm:pt modelId="{5D69E469-33E8-4807-BCF5-B73547FCCF90}" type="sibTrans" cxnId="{E2714600-319C-42DB-B77E-98B48AF97699}">
      <dgm:prSet/>
      <dgm:spPr/>
      <dgm:t>
        <a:bodyPr/>
        <a:lstStyle/>
        <a:p>
          <a:pPr latinLnBrk="1"/>
          <a:endParaRPr lang="ko-KR" altLang="en-US"/>
        </a:p>
      </dgm:t>
    </dgm:pt>
    <dgm:pt modelId="{795119B1-3538-42C8-B36C-8446351D33A2}">
      <dgm:prSet custT="1"/>
      <dgm:spPr/>
      <dgm:t>
        <a:bodyPr/>
        <a:lstStyle/>
        <a:p>
          <a:pPr rtl="0" latinLnBrk="1"/>
          <a:r>
            <a:rPr lang="ko-KR" sz="2800" b="1" dirty="0" smtClean="0"/>
            <a:t>백</a:t>
          </a:r>
          <a:r>
            <a:rPr lang="en-US" altLang="ko-KR" sz="2800" b="1" dirty="0" smtClean="0"/>
            <a:t>  </a:t>
          </a:r>
          <a:r>
            <a:rPr lang="ko-KR" sz="2800" b="1" dirty="0" smtClean="0"/>
            <a:t>일</a:t>
          </a:r>
          <a:r>
            <a:rPr lang="en-US" altLang="ko-KR" sz="2800" b="1" dirty="0" smtClean="0"/>
            <a:t>  </a:t>
          </a:r>
          <a:r>
            <a:rPr lang="ko-KR" sz="2800" b="1" dirty="0" smtClean="0"/>
            <a:t>장</a:t>
          </a:r>
          <a:endParaRPr lang="en-US" sz="2800" b="1" dirty="0"/>
        </a:p>
      </dgm:t>
    </dgm:pt>
    <dgm:pt modelId="{E2A1B085-97F0-403F-BEC5-80A6A2704DFE}" type="parTrans" cxnId="{6196CE89-AF96-4C42-ADC1-D7ECC3D15E1C}">
      <dgm:prSet/>
      <dgm:spPr/>
      <dgm:t>
        <a:bodyPr/>
        <a:lstStyle/>
        <a:p>
          <a:pPr latinLnBrk="1"/>
          <a:endParaRPr lang="ko-KR" altLang="en-US"/>
        </a:p>
      </dgm:t>
    </dgm:pt>
    <dgm:pt modelId="{B24AB24C-7C5F-44C8-B3D7-25C5DFE08321}" type="sibTrans" cxnId="{6196CE89-AF96-4C42-ADC1-D7ECC3D15E1C}">
      <dgm:prSet/>
      <dgm:spPr/>
      <dgm:t>
        <a:bodyPr/>
        <a:lstStyle/>
        <a:p>
          <a:pPr latinLnBrk="1"/>
          <a:endParaRPr lang="ko-KR" altLang="en-US"/>
        </a:p>
      </dgm:t>
    </dgm:pt>
    <dgm:pt modelId="{19BBE774-C02E-4C0A-AC7F-C061EE7C1B9A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ko-KR" altLang="en-US" sz="1800" b="1" dirty="0" smtClean="0">
              <a:latin typeface="+mn-lt"/>
              <a:ea typeface="+mn-ea"/>
            </a:rPr>
            <a:t>백일장 안내 </a:t>
          </a:r>
          <a:r>
            <a:rPr lang="en-US" altLang="ko-KR" sz="1800" b="1" dirty="0" smtClean="0">
              <a:latin typeface="+mn-lt"/>
              <a:ea typeface="+mn-ea"/>
            </a:rPr>
            <a:t>/ </a:t>
          </a:r>
          <a:r>
            <a:rPr lang="ko-KR" altLang="en-US" sz="1800" b="1" dirty="0" smtClean="0">
              <a:latin typeface="+mn-lt"/>
              <a:ea typeface="+mn-ea"/>
            </a:rPr>
            <a:t>격려사 </a:t>
          </a:r>
          <a:r>
            <a:rPr lang="en-US" altLang="ko-KR" sz="1800" b="1" dirty="0" smtClean="0">
              <a:latin typeface="+mn-lt"/>
              <a:ea typeface="+mn-ea"/>
            </a:rPr>
            <a:t>/ </a:t>
          </a:r>
          <a:r>
            <a:rPr lang="ko-KR" altLang="en-US" sz="1800" b="1" dirty="0" smtClean="0">
              <a:latin typeface="+mn-lt"/>
              <a:ea typeface="+mn-ea"/>
            </a:rPr>
            <a:t>축사 </a:t>
          </a:r>
          <a:endParaRPr lang="ko-KR" sz="1800" b="1" dirty="0">
            <a:latin typeface="+mn-lt"/>
            <a:ea typeface="+mn-ea"/>
          </a:endParaRPr>
        </a:p>
      </dgm:t>
    </dgm:pt>
    <dgm:pt modelId="{15DABEBB-B3AB-488F-8F1E-D93BDCBA089A}" type="parTrans" cxnId="{DFDDDC24-A625-4EEA-A68D-9DB7ED64A985}">
      <dgm:prSet/>
      <dgm:spPr/>
      <dgm:t>
        <a:bodyPr/>
        <a:lstStyle/>
        <a:p>
          <a:pPr latinLnBrk="1"/>
          <a:endParaRPr lang="ko-KR" altLang="en-US"/>
        </a:p>
      </dgm:t>
    </dgm:pt>
    <dgm:pt modelId="{22818652-DB93-4D09-BE29-CE48A389BAA6}" type="sibTrans" cxnId="{DFDDDC24-A625-4EEA-A68D-9DB7ED64A985}">
      <dgm:prSet/>
      <dgm:spPr/>
      <dgm:t>
        <a:bodyPr/>
        <a:lstStyle/>
        <a:p>
          <a:pPr latinLnBrk="1"/>
          <a:endParaRPr lang="ko-KR" altLang="en-US"/>
        </a:p>
      </dgm:t>
    </dgm:pt>
    <dgm:pt modelId="{46777D14-63D5-45FD-A11A-CD79D431C8A8}">
      <dgm:prSet custT="1"/>
      <dgm:spPr/>
      <dgm:t>
        <a:bodyPr/>
        <a:lstStyle/>
        <a:p>
          <a:pPr rtl="0" latinLnBrk="1">
            <a:lnSpc>
              <a:spcPct val="50000"/>
            </a:lnSpc>
          </a:pPr>
          <a:r>
            <a:rPr lang="ko-KR" sz="2400" b="1" dirty="0" smtClean="0"/>
            <a:t>원고 마감 </a:t>
          </a:r>
          <a:endParaRPr lang="en-US" altLang="ko-KR" sz="2400" b="1" dirty="0" smtClean="0"/>
        </a:p>
        <a:p>
          <a:pPr rtl="0" latinLnBrk="1">
            <a:lnSpc>
              <a:spcPct val="50000"/>
            </a:lnSpc>
          </a:pPr>
          <a:r>
            <a:rPr lang="ko-KR" sz="2400" b="1" dirty="0" smtClean="0"/>
            <a:t>심</a:t>
          </a:r>
          <a:r>
            <a:rPr lang="en-US" altLang="ko-KR" sz="2400" b="1" dirty="0" smtClean="0"/>
            <a:t>      </a:t>
          </a:r>
          <a:r>
            <a:rPr lang="ko-KR" sz="2400" b="1" dirty="0" smtClean="0"/>
            <a:t>사</a:t>
          </a:r>
          <a:endParaRPr lang="en-US" sz="2400" b="1" dirty="0"/>
        </a:p>
      </dgm:t>
    </dgm:pt>
    <dgm:pt modelId="{F93987A2-96A5-4B0C-A2DC-5697EC51ABBC}" type="parTrans" cxnId="{F7B7D3D9-D335-4B2C-A8C7-56CB3538D2C7}">
      <dgm:prSet/>
      <dgm:spPr/>
      <dgm:t>
        <a:bodyPr/>
        <a:lstStyle/>
        <a:p>
          <a:pPr latinLnBrk="1"/>
          <a:endParaRPr lang="ko-KR" altLang="en-US"/>
        </a:p>
      </dgm:t>
    </dgm:pt>
    <dgm:pt modelId="{7AD3774E-D3ED-409D-B052-2BF0BE5E535D}" type="sibTrans" cxnId="{F7B7D3D9-D335-4B2C-A8C7-56CB3538D2C7}">
      <dgm:prSet/>
      <dgm:spPr/>
      <dgm:t>
        <a:bodyPr/>
        <a:lstStyle/>
        <a:p>
          <a:pPr latinLnBrk="1"/>
          <a:endParaRPr lang="ko-KR" altLang="en-US"/>
        </a:p>
      </dgm:t>
    </dgm:pt>
    <dgm:pt modelId="{A3563040-4164-42F4-9999-AB00315FBAFE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en-US" altLang="ko-KR" sz="1800" b="1" dirty="0" smtClean="0"/>
            <a:t>‘</a:t>
          </a:r>
          <a:r>
            <a:rPr lang="ko-KR" altLang="en-US" sz="1800" b="1" dirty="0" smtClean="0"/>
            <a:t>만해 스님’관련 영상 상영</a:t>
          </a:r>
          <a:endParaRPr lang="ko-KR" altLang="en-US" sz="1800" b="1" dirty="0"/>
        </a:p>
      </dgm:t>
    </dgm:pt>
    <dgm:pt modelId="{5A6072D2-CD57-45FE-8924-93F3477DD853}" type="parTrans" cxnId="{9E7C8723-906B-490C-8CAE-31C6516A24B6}">
      <dgm:prSet/>
      <dgm:spPr/>
      <dgm:t>
        <a:bodyPr/>
        <a:lstStyle/>
        <a:p>
          <a:pPr latinLnBrk="1"/>
          <a:endParaRPr lang="ko-KR" altLang="en-US"/>
        </a:p>
      </dgm:t>
    </dgm:pt>
    <dgm:pt modelId="{3E1E0DA1-AC2C-4DDE-92F9-F0C4CCA409CE}" type="sibTrans" cxnId="{9E7C8723-906B-490C-8CAE-31C6516A24B6}">
      <dgm:prSet/>
      <dgm:spPr/>
      <dgm:t>
        <a:bodyPr/>
        <a:lstStyle/>
        <a:p>
          <a:pPr latinLnBrk="1"/>
          <a:endParaRPr lang="ko-KR" altLang="en-US"/>
        </a:p>
      </dgm:t>
    </dgm:pt>
    <dgm:pt modelId="{4849E079-C9CE-4D97-A4FA-95B13E134617}">
      <dgm:prSet custT="1"/>
      <dgm:spPr/>
      <dgm:t>
        <a:bodyPr/>
        <a:lstStyle/>
        <a:p>
          <a:pPr rtl="0" latinLnBrk="1"/>
          <a:r>
            <a:rPr lang="ko-KR" sz="3200" b="1" dirty="0" smtClean="0"/>
            <a:t>시</a:t>
          </a:r>
          <a:r>
            <a:rPr lang="en-US" altLang="ko-KR" sz="3200" b="1" dirty="0" smtClean="0"/>
            <a:t>    </a:t>
          </a:r>
          <a:r>
            <a:rPr lang="ko-KR" sz="3200" b="1" dirty="0" smtClean="0"/>
            <a:t>상</a:t>
          </a:r>
          <a:endParaRPr lang="en-US" sz="3200" b="1" dirty="0"/>
        </a:p>
      </dgm:t>
    </dgm:pt>
    <dgm:pt modelId="{D955D785-245F-4990-8A73-504B99410CFF}" type="parTrans" cxnId="{8EFCEA41-FDE9-4CF8-B222-09FD769A9730}">
      <dgm:prSet/>
      <dgm:spPr/>
      <dgm:t>
        <a:bodyPr/>
        <a:lstStyle/>
        <a:p>
          <a:pPr latinLnBrk="1"/>
          <a:endParaRPr lang="ko-KR" altLang="en-US"/>
        </a:p>
      </dgm:t>
    </dgm:pt>
    <dgm:pt modelId="{25EE603E-25A4-4B72-9CA0-6FB0F9D11B8D}" type="sibTrans" cxnId="{8EFCEA41-FDE9-4CF8-B222-09FD769A9730}">
      <dgm:prSet/>
      <dgm:spPr/>
      <dgm:t>
        <a:bodyPr/>
        <a:lstStyle/>
        <a:p>
          <a:pPr latinLnBrk="1"/>
          <a:endParaRPr lang="ko-KR" altLang="en-US"/>
        </a:p>
      </dgm:t>
    </dgm:pt>
    <dgm:pt modelId="{6CD19DDC-0395-4C03-BCA4-82206F833991}">
      <dgm:prSet custT="1"/>
      <dgm:spPr/>
      <dgm:t>
        <a:bodyPr/>
        <a:lstStyle/>
        <a:p>
          <a:pPr rtl="0" latinLnBrk="1"/>
          <a:r>
            <a:rPr lang="ko-KR" altLang="en-US" sz="1800" b="1" dirty="0" smtClean="0">
              <a:latin typeface="+mn-ea"/>
              <a:ea typeface="+mn-ea"/>
            </a:rPr>
            <a:t>내</a:t>
          </a:r>
          <a:r>
            <a:rPr lang="en-US" altLang="ko-KR" sz="1800" b="1" dirty="0" smtClean="0">
              <a:latin typeface="+mn-ea"/>
              <a:ea typeface="+mn-ea"/>
            </a:rPr>
            <a:t>·</a:t>
          </a:r>
          <a:r>
            <a:rPr lang="ko-KR" altLang="en-US" sz="1800" b="1" dirty="0" smtClean="0">
              <a:latin typeface="+mn-ea"/>
              <a:ea typeface="+mn-ea"/>
            </a:rPr>
            <a:t>외빈 소개 </a:t>
          </a:r>
          <a:r>
            <a:rPr lang="en-US" altLang="ko-KR" sz="1800" b="1" dirty="0" smtClean="0">
              <a:latin typeface="+mn-ea"/>
              <a:ea typeface="+mn-ea"/>
            </a:rPr>
            <a:t>/ </a:t>
          </a:r>
          <a:r>
            <a:rPr lang="ko-KR" altLang="en-US" sz="1800" b="1" dirty="0" smtClean="0">
              <a:latin typeface="+mn-ea"/>
              <a:ea typeface="+mn-ea"/>
            </a:rPr>
            <a:t>심사 평 </a:t>
          </a:r>
          <a:r>
            <a:rPr lang="en-US" altLang="ko-KR" sz="1800" b="1" dirty="0" smtClean="0">
              <a:latin typeface="+mn-ea"/>
              <a:ea typeface="+mn-ea"/>
            </a:rPr>
            <a:t>/ </a:t>
          </a:r>
          <a:r>
            <a:rPr lang="ko-KR" altLang="en-US" sz="1800" b="1" dirty="0" smtClean="0">
              <a:latin typeface="+mn-ea"/>
              <a:ea typeface="+mn-ea"/>
            </a:rPr>
            <a:t>시상식 </a:t>
          </a:r>
          <a:r>
            <a:rPr lang="en-US" altLang="ko-KR" sz="1800" b="1" dirty="0" smtClean="0">
              <a:latin typeface="+mn-ea"/>
              <a:ea typeface="+mn-ea"/>
            </a:rPr>
            <a:t>/ </a:t>
          </a:r>
          <a:r>
            <a:rPr lang="ko-KR" altLang="en-US" sz="1800" b="1" dirty="0" err="1" smtClean="0">
              <a:latin typeface="+mn-ea"/>
              <a:ea typeface="+mn-ea"/>
            </a:rPr>
            <a:t>사홍서원</a:t>
          </a:r>
          <a:r>
            <a:rPr lang="ko-KR" altLang="en-US" sz="1800" b="1" dirty="0" smtClean="0">
              <a:latin typeface="+mn-ea"/>
              <a:ea typeface="+mn-ea"/>
            </a:rPr>
            <a:t> </a:t>
          </a:r>
          <a:r>
            <a:rPr lang="en-US" altLang="ko-KR" sz="1800" b="1" dirty="0" smtClean="0">
              <a:latin typeface="+mn-ea"/>
              <a:ea typeface="+mn-ea"/>
            </a:rPr>
            <a:t>/ </a:t>
          </a:r>
          <a:r>
            <a:rPr lang="ko-KR" altLang="en-US" sz="1800" b="1" dirty="0" smtClean="0">
              <a:latin typeface="+mn-ea"/>
              <a:ea typeface="+mn-ea"/>
            </a:rPr>
            <a:t>폐회</a:t>
          </a:r>
          <a:endParaRPr lang="ko-KR" sz="1800" b="1" dirty="0">
            <a:latin typeface="+mn-ea"/>
            <a:ea typeface="+mn-ea"/>
          </a:endParaRPr>
        </a:p>
      </dgm:t>
    </dgm:pt>
    <dgm:pt modelId="{AC75BD2C-8E2C-420A-BD6F-DFC1F422B8BB}" type="parTrans" cxnId="{BB4196C4-8E02-406E-86C8-F7BE57F7FA54}">
      <dgm:prSet/>
      <dgm:spPr/>
      <dgm:t>
        <a:bodyPr/>
        <a:lstStyle/>
        <a:p>
          <a:pPr latinLnBrk="1"/>
          <a:endParaRPr lang="ko-KR" altLang="en-US"/>
        </a:p>
      </dgm:t>
    </dgm:pt>
    <dgm:pt modelId="{3EBD6947-909E-4D04-917C-97FED8464BDB}" type="sibTrans" cxnId="{BB4196C4-8E02-406E-86C8-F7BE57F7FA54}">
      <dgm:prSet/>
      <dgm:spPr/>
      <dgm:t>
        <a:bodyPr/>
        <a:lstStyle/>
        <a:p>
          <a:pPr latinLnBrk="1"/>
          <a:endParaRPr lang="ko-KR" altLang="en-US"/>
        </a:p>
      </dgm:t>
    </dgm:pt>
    <dgm:pt modelId="{11AB84F5-C2B4-472D-9A2D-483FA72B9F9F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800" b="1" dirty="0" smtClean="0">
              <a:latin typeface="+mn-lt"/>
              <a:ea typeface="+mn-ea"/>
            </a:rPr>
            <a:t>심사위원 소개 </a:t>
          </a:r>
          <a:r>
            <a:rPr lang="en-US" altLang="ko-KR" sz="1800" b="1" dirty="0" smtClean="0">
              <a:latin typeface="+mn-lt"/>
              <a:ea typeface="+mn-ea"/>
            </a:rPr>
            <a:t>/ </a:t>
          </a:r>
          <a:r>
            <a:rPr lang="ko-KR" altLang="en-US" sz="1800" b="1" dirty="0" smtClean="0">
              <a:latin typeface="+mn-lt"/>
              <a:ea typeface="+mn-ea"/>
            </a:rPr>
            <a:t>시제발표 </a:t>
          </a:r>
          <a:r>
            <a:rPr lang="en-US" altLang="ko-KR" sz="1800" b="1" dirty="0" smtClean="0">
              <a:latin typeface="+mn-lt"/>
              <a:ea typeface="+mn-ea"/>
            </a:rPr>
            <a:t>/ </a:t>
          </a:r>
          <a:r>
            <a:rPr lang="ko-KR" altLang="en-US" sz="1800" b="1" dirty="0" smtClean="0">
              <a:latin typeface="+mn-lt"/>
              <a:ea typeface="+mn-ea"/>
            </a:rPr>
            <a:t>원고작성</a:t>
          </a:r>
          <a:endParaRPr lang="en-US" altLang="ko-KR" sz="1800" b="1" dirty="0" smtClean="0">
            <a:latin typeface="+mn-lt"/>
            <a:ea typeface="+mn-ea"/>
          </a:endParaRPr>
        </a:p>
      </dgm:t>
    </dgm:pt>
    <dgm:pt modelId="{D7A6FA14-15C1-438E-B217-0335BD718F59}" type="parTrans" cxnId="{9D1360E9-DBDF-4308-8895-16EE7A892DF8}">
      <dgm:prSet/>
      <dgm:spPr/>
      <dgm:t>
        <a:bodyPr/>
        <a:lstStyle/>
        <a:p>
          <a:pPr latinLnBrk="1"/>
          <a:endParaRPr lang="ko-KR" altLang="en-US"/>
        </a:p>
      </dgm:t>
    </dgm:pt>
    <dgm:pt modelId="{093E63C7-99EB-49BD-B232-E704045F559C}" type="sibTrans" cxnId="{9D1360E9-DBDF-4308-8895-16EE7A892DF8}">
      <dgm:prSet/>
      <dgm:spPr/>
      <dgm:t>
        <a:bodyPr/>
        <a:lstStyle/>
        <a:p>
          <a:pPr latinLnBrk="1"/>
          <a:endParaRPr lang="ko-KR" altLang="en-US"/>
        </a:p>
      </dgm:t>
    </dgm:pt>
    <dgm:pt modelId="{C1F858A6-05A9-440D-BD76-914257658E5F}">
      <dgm:prSet custT="1"/>
      <dgm:spPr/>
      <dgm:t>
        <a:bodyPr/>
        <a:lstStyle/>
        <a:p>
          <a:pPr rtl="0" latinLnBrk="1">
            <a:lnSpc>
              <a:spcPct val="100000"/>
            </a:lnSpc>
          </a:pPr>
          <a:r>
            <a:rPr lang="ko-KR" altLang="en-US" sz="1800" b="1" dirty="0" smtClean="0"/>
            <a:t>영화 감상 </a:t>
          </a:r>
          <a:endParaRPr lang="ko-KR" altLang="en-US" sz="1800" b="1" dirty="0"/>
        </a:p>
      </dgm:t>
    </dgm:pt>
    <dgm:pt modelId="{C8589D82-C07D-4F0D-AC79-E54D500B7FD4}" type="parTrans" cxnId="{1A3E7052-A652-4FC7-B4AC-097CC4FEAE2B}">
      <dgm:prSet/>
      <dgm:spPr/>
      <dgm:t>
        <a:bodyPr/>
        <a:lstStyle/>
        <a:p>
          <a:pPr latinLnBrk="1"/>
          <a:endParaRPr lang="ko-KR" altLang="en-US"/>
        </a:p>
      </dgm:t>
    </dgm:pt>
    <dgm:pt modelId="{B0F9C4CF-2FF1-418F-B290-AE291A23ADF1}" type="sibTrans" cxnId="{1A3E7052-A652-4FC7-B4AC-097CC4FEAE2B}">
      <dgm:prSet/>
      <dgm:spPr/>
      <dgm:t>
        <a:bodyPr/>
        <a:lstStyle/>
        <a:p>
          <a:pPr latinLnBrk="1"/>
          <a:endParaRPr lang="ko-KR" altLang="en-US"/>
        </a:p>
      </dgm:t>
    </dgm:pt>
    <dgm:pt modelId="{04CE49D0-EC10-49B1-92E2-0B17F5AB372A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800" b="1" dirty="0" smtClean="0">
              <a:latin typeface="+mn-ea"/>
              <a:ea typeface="+mn-ea"/>
            </a:rPr>
            <a:t>조선독립에 대한 감상의 개요 낭독 </a:t>
          </a:r>
          <a:r>
            <a:rPr lang="en-US" altLang="ko-KR" sz="1800" b="1" dirty="0" smtClean="0">
              <a:latin typeface="+mn-ea"/>
              <a:ea typeface="+mn-ea"/>
            </a:rPr>
            <a:t>/  </a:t>
          </a:r>
          <a:r>
            <a:rPr lang="ko-KR" altLang="en-US" sz="1800" b="1" dirty="0" smtClean="0">
              <a:latin typeface="+mn-ea"/>
              <a:ea typeface="+mn-ea"/>
            </a:rPr>
            <a:t>기념사</a:t>
          </a:r>
        </a:p>
      </dgm:t>
    </dgm:pt>
    <dgm:pt modelId="{285582B4-DBAA-4FCB-9CEB-4078A30AF09B}" type="sibTrans" cxnId="{B9FF9F49-8A6C-42EF-90F9-2266727ABB17}">
      <dgm:prSet/>
      <dgm:spPr/>
      <dgm:t>
        <a:bodyPr/>
        <a:lstStyle/>
        <a:p>
          <a:pPr latinLnBrk="1"/>
          <a:endParaRPr lang="ko-KR" altLang="en-US"/>
        </a:p>
      </dgm:t>
    </dgm:pt>
    <dgm:pt modelId="{A6A43B34-260C-460A-BEBB-55F648815E3A}" type="parTrans" cxnId="{B9FF9F49-8A6C-42EF-90F9-2266727ABB17}">
      <dgm:prSet/>
      <dgm:spPr/>
      <dgm:t>
        <a:bodyPr/>
        <a:lstStyle/>
        <a:p>
          <a:pPr latinLnBrk="1"/>
          <a:endParaRPr lang="ko-KR" altLang="en-US"/>
        </a:p>
      </dgm:t>
    </dgm:pt>
    <dgm:pt modelId="{599324DC-6FA6-4953-952A-B043B890A525}" type="pres">
      <dgm:prSet presAssocID="{08F582B0-FB85-46B8-A5F2-5B7F14B937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F3AF15-3904-469C-9D89-CF32EA6E0BC9}" type="pres">
      <dgm:prSet presAssocID="{5C9330AB-0C9E-4BC6-8C12-74C7E0FA4E96}" presName="linNode" presStyleCnt="0"/>
      <dgm:spPr/>
    </dgm:pt>
    <dgm:pt modelId="{64F0155C-6DC4-4EAE-A638-4184FD3E8781}" type="pres">
      <dgm:prSet presAssocID="{5C9330AB-0C9E-4BC6-8C12-74C7E0FA4E96}" presName="parentText" presStyleLbl="node1" presStyleIdx="0" presStyleCnt="4" custScaleX="82645" custLinFactNeighborX="-34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DD5647-EABD-42F2-8C4C-7D3BA2C929B0}" type="pres">
      <dgm:prSet presAssocID="{5C9330AB-0C9E-4BC6-8C12-74C7E0FA4E96}" presName="descendantText" presStyleLbl="alignAccFollowNode1" presStyleIdx="0" presStyleCnt="4" custScaleX="11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0354D9-D06B-4AB7-BED1-96C964832CA7}" type="pres">
      <dgm:prSet presAssocID="{7EC3F289-EE51-4E05-B471-E1C7E2F54046}" presName="sp" presStyleCnt="0"/>
      <dgm:spPr/>
    </dgm:pt>
    <dgm:pt modelId="{650BE7F1-F009-46A7-915F-0BEEE68E928F}" type="pres">
      <dgm:prSet presAssocID="{795119B1-3538-42C8-B36C-8446351D33A2}" presName="linNode" presStyleCnt="0"/>
      <dgm:spPr/>
    </dgm:pt>
    <dgm:pt modelId="{C00555C8-ACA4-4063-9A4B-A6C2ED6294E6}" type="pres">
      <dgm:prSet presAssocID="{795119B1-3538-42C8-B36C-8446351D33A2}" presName="parentText" presStyleLbl="node1" presStyleIdx="1" presStyleCnt="4" custScaleX="8264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255E15-5069-47BE-8338-7A20BCE78C8E}" type="pres">
      <dgm:prSet presAssocID="{795119B1-3538-42C8-B36C-8446351D33A2}" presName="descendantText" presStyleLbl="alignAccFollowNode1" presStyleIdx="1" presStyleCnt="4" custScaleX="11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C48D0D-6A35-42D5-810C-3DA67C0980D3}" type="pres">
      <dgm:prSet presAssocID="{B24AB24C-7C5F-44C8-B3D7-25C5DFE08321}" presName="sp" presStyleCnt="0"/>
      <dgm:spPr/>
    </dgm:pt>
    <dgm:pt modelId="{45D61C6F-79FE-418A-BF8B-ED99103BE7D2}" type="pres">
      <dgm:prSet presAssocID="{46777D14-63D5-45FD-A11A-CD79D431C8A8}" presName="linNode" presStyleCnt="0"/>
      <dgm:spPr/>
    </dgm:pt>
    <dgm:pt modelId="{82CB5449-7C1F-4A3E-B1F4-D7EA3E23902B}" type="pres">
      <dgm:prSet presAssocID="{46777D14-63D5-45FD-A11A-CD79D431C8A8}" presName="parentText" presStyleLbl="node1" presStyleIdx="2" presStyleCnt="4" custScaleX="8264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6433BC-48E6-4841-96E9-1E65C96994EC}" type="pres">
      <dgm:prSet presAssocID="{46777D14-63D5-45FD-A11A-CD79D431C8A8}" presName="descendantText" presStyleLbl="alignAccFollowNode1" presStyleIdx="2" presStyleCnt="4" custScaleX="11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DD8ABF-C756-4E5F-A0FE-F087A288295C}" type="pres">
      <dgm:prSet presAssocID="{7AD3774E-D3ED-409D-B052-2BF0BE5E535D}" presName="sp" presStyleCnt="0"/>
      <dgm:spPr/>
    </dgm:pt>
    <dgm:pt modelId="{4992C34D-3BD5-4AB0-ACA1-B69AAA06C06B}" type="pres">
      <dgm:prSet presAssocID="{4849E079-C9CE-4D97-A4FA-95B13E134617}" presName="linNode" presStyleCnt="0"/>
      <dgm:spPr/>
    </dgm:pt>
    <dgm:pt modelId="{9B73BB2A-ABB6-420A-BD15-E41442E629AB}" type="pres">
      <dgm:prSet presAssocID="{4849E079-C9CE-4D97-A4FA-95B13E134617}" presName="parentText" presStyleLbl="node1" presStyleIdx="3" presStyleCnt="4" custScaleX="8264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8C9C1B-9C85-417E-973A-78EEBA2D84F0}" type="pres">
      <dgm:prSet presAssocID="{4849E079-C9CE-4D97-A4FA-95B13E134617}" presName="descendantText" presStyleLbl="alignAccFollowNode1" presStyleIdx="3" presStyleCnt="4" custScaleX="11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A9B55A0-DBD1-41C3-BCAE-A6FAE308CFA0}" type="presOf" srcId="{4849E079-C9CE-4D97-A4FA-95B13E134617}" destId="{9B73BB2A-ABB6-420A-BD15-E41442E629AB}" srcOrd="0" destOrd="0" presId="urn:microsoft.com/office/officeart/2005/8/layout/vList5"/>
    <dgm:cxn modelId="{1E791A23-1C6B-4E65-BD37-AB271F3BE063}" srcId="{08F582B0-FB85-46B8-A5F2-5B7F14B93766}" destId="{5C9330AB-0C9E-4BC6-8C12-74C7E0FA4E96}" srcOrd="0" destOrd="0" parTransId="{04B4E8E2-E655-435C-963B-8EB5C7BB5288}" sibTransId="{7EC3F289-EE51-4E05-B471-E1C7E2F54046}"/>
    <dgm:cxn modelId="{79A45184-68B4-4ABC-86A7-90F565822BAF}" type="presOf" srcId="{C1F858A6-05A9-440D-BD76-914257658E5F}" destId="{FC6433BC-48E6-4841-96E9-1E65C96994EC}" srcOrd="0" destOrd="1" presId="urn:microsoft.com/office/officeart/2005/8/layout/vList5"/>
    <dgm:cxn modelId="{6196CE89-AF96-4C42-ADC1-D7ECC3D15E1C}" srcId="{08F582B0-FB85-46B8-A5F2-5B7F14B93766}" destId="{795119B1-3538-42C8-B36C-8446351D33A2}" srcOrd="1" destOrd="0" parTransId="{E2A1B085-97F0-403F-BEC5-80A6A2704DFE}" sibTransId="{B24AB24C-7C5F-44C8-B3D7-25C5DFE08321}"/>
    <dgm:cxn modelId="{88C48C01-6063-4073-B1FD-EF1704B04B34}" type="presOf" srcId="{BE85AD54-A729-46EC-A7B9-1439C08B95A9}" destId="{EDDD5647-EABD-42F2-8C4C-7D3BA2C929B0}" srcOrd="0" destOrd="0" presId="urn:microsoft.com/office/officeart/2005/8/layout/vList5"/>
    <dgm:cxn modelId="{DC26B877-27F6-4659-A0B2-31A5C5B4AEE2}" type="presOf" srcId="{6CD19DDC-0395-4C03-BCA4-82206F833991}" destId="{458C9C1B-9C85-417E-973A-78EEBA2D84F0}" srcOrd="0" destOrd="0" presId="urn:microsoft.com/office/officeart/2005/8/layout/vList5"/>
    <dgm:cxn modelId="{B322E4CA-0A99-4890-A53B-C6BDA7F86F4B}" type="presOf" srcId="{A3563040-4164-42F4-9999-AB00315FBAFE}" destId="{FC6433BC-48E6-4841-96E9-1E65C96994EC}" srcOrd="0" destOrd="0" presId="urn:microsoft.com/office/officeart/2005/8/layout/vList5"/>
    <dgm:cxn modelId="{E3925059-15D1-4A12-AB7C-05E2C1A17C39}" type="presOf" srcId="{04CE49D0-EC10-49B1-92E2-0B17F5AB372A}" destId="{EDDD5647-EABD-42F2-8C4C-7D3BA2C929B0}" srcOrd="0" destOrd="1" presId="urn:microsoft.com/office/officeart/2005/8/layout/vList5"/>
    <dgm:cxn modelId="{FBA2D632-A3DD-4384-B77B-BC604F2921D9}" type="presOf" srcId="{46777D14-63D5-45FD-A11A-CD79D431C8A8}" destId="{82CB5449-7C1F-4A3E-B1F4-D7EA3E23902B}" srcOrd="0" destOrd="0" presId="urn:microsoft.com/office/officeart/2005/8/layout/vList5"/>
    <dgm:cxn modelId="{5487FEB8-F80F-4743-8786-CD5D753DB506}" type="presOf" srcId="{08F582B0-FB85-46B8-A5F2-5B7F14B93766}" destId="{599324DC-6FA6-4953-952A-B043B890A525}" srcOrd="0" destOrd="0" presId="urn:microsoft.com/office/officeart/2005/8/layout/vList5"/>
    <dgm:cxn modelId="{F7B7D3D9-D335-4B2C-A8C7-56CB3538D2C7}" srcId="{08F582B0-FB85-46B8-A5F2-5B7F14B93766}" destId="{46777D14-63D5-45FD-A11A-CD79D431C8A8}" srcOrd="2" destOrd="0" parTransId="{F93987A2-96A5-4B0C-A2DC-5697EC51ABBC}" sibTransId="{7AD3774E-D3ED-409D-B052-2BF0BE5E535D}"/>
    <dgm:cxn modelId="{DFDDDC24-A625-4EEA-A68D-9DB7ED64A985}" srcId="{795119B1-3538-42C8-B36C-8446351D33A2}" destId="{19BBE774-C02E-4C0A-AC7F-C061EE7C1B9A}" srcOrd="0" destOrd="0" parTransId="{15DABEBB-B3AB-488F-8F1E-D93BDCBA089A}" sibTransId="{22818652-DB93-4D09-BE29-CE48A389BAA6}"/>
    <dgm:cxn modelId="{E79A8D65-7DC3-41E1-9BD3-D60517A1AC80}" type="presOf" srcId="{11AB84F5-C2B4-472D-9A2D-483FA72B9F9F}" destId="{BA255E15-5069-47BE-8338-7A20BCE78C8E}" srcOrd="0" destOrd="1" presId="urn:microsoft.com/office/officeart/2005/8/layout/vList5"/>
    <dgm:cxn modelId="{293551BD-AE16-48D1-B5D3-9BB83CEFABBB}" type="presOf" srcId="{795119B1-3538-42C8-B36C-8446351D33A2}" destId="{C00555C8-ACA4-4063-9A4B-A6C2ED6294E6}" srcOrd="0" destOrd="0" presId="urn:microsoft.com/office/officeart/2005/8/layout/vList5"/>
    <dgm:cxn modelId="{32D54692-9513-46DD-859E-AA41BBFF4445}" type="presOf" srcId="{19BBE774-C02E-4C0A-AC7F-C061EE7C1B9A}" destId="{BA255E15-5069-47BE-8338-7A20BCE78C8E}" srcOrd="0" destOrd="0" presId="urn:microsoft.com/office/officeart/2005/8/layout/vList5"/>
    <dgm:cxn modelId="{1A3E7052-A652-4FC7-B4AC-097CC4FEAE2B}" srcId="{46777D14-63D5-45FD-A11A-CD79D431C8A8}" destId="{C1F858A6-05A9-440D-BD76-914257658E5F}" srcOrd="1" destOrd="0" parTransId="{C8589D82-C07D-4F0D-AC79-E54D500B7FD4}" sibTransId="{B0F9C4CF-2FF1-418F-B290-AE291A23ADF1}"/>
    <dgm:cxn modelId="{9D1360E9-DBDF-4308-8895-16EE7A892DF8}" srcId="{795119B1-3538-42C8-B36C-8446351D33A2}" destId="{11AB84F5-C2B4-472D-9A2D-483FA72B9F9F}" srcOrd="1" destOrd="0" parTransId="{D7A6FA14-15C1-438E-B217-0335BD718F59}" sibTransId="{093E63C7-99EB-49BD-B232-E704045F559C}"/>
    <dgm:cxn modelId="{B9FF9F49-8A6C-42EF-90F9-2266727ABB17}" srcId="{5C9330AB-0C9E-4BC6-8C12-74C7E0FA4E96}" destId="{04CE49D0-EC10-49B1-92E2-0B17F5AB372A}" srcOrd="1" destOrd="0" parTransId="{A6A43B34-260C-460A-BEBB-55F648815E3A}" sibTransId="{285582B4-DBAA-4FCB-9CEB-4078A30AF09B}"/>
    <dgm:cxn modelId="{8EFCEA41-FDE9-4CF8-B222-09FD769A9730}" srcId="{08F582B0-FB85-46B8-A5F2-5B7F14B93766}" destId="{4849E079-C9CE-4D97-A4FA-95B13E134617}" srcOrd="3" destOrd="0" parTransId="{D955D785-245F-4990-8A73-504B99410CFF}" sibTransId="{25EE603E-25A4-4B72-9CA0-6FB0F9D11B8D}"/>
    <dgm:cxn modelId="{BB4196C4-8E02-406E-86C8-F7BE57F7FA54}" srcId="{4849E079-C9CE-4D97-A4FA-95B13E134617}" destId="{6CD19DDC-0395-4C03-BCA4-82206F833991}" srcOrd="0" destOrd="0" parTransId="{AC75BD2C-8E2C-420A-BD6F-DFC1F422B8BB}" sibTransId="{3EBD6947-909E-4D04-917C-97FED8464BDB}"/>
    <dgm:cxn modelId="{E2714600-319C-42DB-B77E-98B48AF97699}" srcId="{5C9330AB-0C9E-4BC6-8C12-74C7E0FA4E96}" destId="{BE85AD54-A729-46EC-A7B9-1439C08B95A9}" srcOrd="0" destOrd="0" parTransId="{421A8015-DA3F-4F24-8916-E10AF2687A27}" sibTransId="{5D69E469-33E8-4807-BCF5-B73547FCCF90}"/>
    <dgm:cxn modelId="{9E7C8723-906B-490C-8CAE-31C6516A24B6}" srcId="{46777D14-63D5-45FD-A11A-CD79D431C8A8}" destId="{A3563040-4164-42F4-9999-AB00315FBAFE}" srcOrd="0" destOrd="0" parTransId="{5A6072D2-CD57-45FE-8924-93F3477DD853}" sibTransId="{3E1E0DA1-AC2C-4DDE-92F9-F0C4CCA409CE}"/>
    <dgm:cxn modelId="{093B3CC9-BF16-40E7-9AA2-9D9CBBF7EBA9}" type="presOf" srcId="{5C9330AB-0C9E-4BC6-8C12-74C7E0FA4E96}" destId="{64F0155C-6DC4-4EAE-A638-4184FD3E8781}" srcOrd="0" destOrd="0" presId="urn:microsoft.com/office/officeart/2005/8/layout/vList5"/>
    <dgm:cxn modelId="{D07BB3DE-AFAC-439B-A171-EAA7F7F7D28A}" type="presParOf" srcId="{599324DC-6FA6-4953-952A-B043B890A525}" destId="{68F3AF15-3904-469C-9D89-CF32EA6E0BC9}" srcOrd="0" destOrd="0" presId="urn:microsoft.com/office/officeart/2005/8/layout/vList5"/>
    <dgm:cxn modelId="{B8048311-5E25-446B-89A8-2EC0FEA786BC}" type="presParOf" srcId="{68F3AF15-3904-469C-9D89-CF32EA6E0BC9}" destId="{64F0155C-6DC4-4EAE-A638-4184FD3E8781}" srcOrd="0" destOrd="0" presId="urn:microsoft.com/office/officeart/2005/8/layout/vList5"/>
    <dgm:cxn modelId="{C1E31359-439C-4FFC-8CA4-FE0B027B1673}" type="presParOf" srcId="{68F3AF15-3904-469C-9D89-CF32EA6E0BC9}" destId="{EDDD5647-EABD-42F2-8C4C-7D3BA2C929B0}" srcOrd="1" destOrd="0" presId="urn:microsoft.com/office/officeart/2005/8/layout/vList5"/>
    <dgm:cxn modelId="{19F75E5C-D3A6-4BC0-A7FD-E8F9EF546FD2}" type="presParOf" srcId="{599324DC-6FA6-4953-952A-B043B890A525}" destId="{470354D9-D06B-4AB7-BED1-96C964832CA7}" srcOrd="1" destOrd="0" presId="urn:microsoft.com/office/officeart/2005/8/layout/vList5"/>
    <dgm:cxn modelId="{9E7202BC-8230-401A-AEDD-41DD7865756A}" type="presParOf" srcId="{599324DC-6FA6-4953-952A-B043B890A525}" destId="{650BE7F1-F009-46A7-915F-0BEEE68E928F}" srcOrd="2" destOrd="0" presId="urn:microsoft.com/office/officeart/2005/8/layout/vList5"/>
    <dgm:cxn modelId="{AECCFA17-1189-4992-9E47-BD602A02EFEE}" type="presParOf" srcId="{650BE7F1-F009-46A7-915F-0BEEE68E928F}" destId="{C00555C8-ACA4-4063-9A4B-A6C2ED6294E6}" srcOrd="0" destOrd="0" presId="urn:microsoft.com/office/officeart/2005/8/layout/vList5"/>
    <dgm:cxn modelId="{F20F580F-CFC3-48EF-8C4E-5AA0A3BD4E9B}" type="presParOf" srcId="{650BE7F1-F009-46A7-915F-0BEEE68E928F}" destId="{BA255E15-5069-47BE-8338-7A20BCE78C8E}" srcOrd="1" destOrd="0" presId="urn:microsoft.com/office/officeart/2005/8/layout/vList5"/>
    <dgm:cxn modelId="{61532236-78E8-4C5D-B503-D4134FD4359A}" type="presParOf" srcId="{599324DC-6FA6-4953-952A-B043B890A525}" destId="{9BC48D0D-6A35-42D5-810C-3DA67C0980D3}" srcOrd="3" destOrd="0" presId="urn:microsoft.com/office/officeart/2005/8/layout/vList5"/>
    <dgm:cxn modelId="{B40A5439-4293-4365-86FE-125EE3A11655}" type="presParOf" srcId="{599324DC-6FA6-4953-952A-B043B890A525}" destId="{45D61C6F-79FE-418A-BF8B-ED99103BE7D2}" srcOrd="4" destOrd="0" presId="urn:microsoft.com/office/officeart/2005/8/layout/vList5"/>
    <dgm:cxn modelId="{C3EF4BE0-4F41-42D8-AE17-4658E57F5933}" type="presParOf" srcId="{45D61C6F-79FE-418A-BF8B-ED99103BE7D2}" destId="{82CB5449-7C1F-4A3E-B1F4-D7EA3E23902B}" srcOrd="0" destOrd="0" presId="urn:microsoft.com/office/officeart/2005/8/layout/vList5"/>
    <dgm:cxn modelId="{4A4421A1-37F3-462A-B41C-B016417234F9}" type="presParOf" srcId="{45D61C6F-79FE-418A-BF8B-ED99103BE7D2}" destId="{FC6433BC-48E6-4841-96E9-1E65C96994EC}" srcOrd="1" destOrd="0" presId="urn:microsoft.com/office/officeart/2005/8/layout/vList5"/>
    <dgm:cxn modelId="{69AD9447-B66F-4A7D-972F-9047EC0BC22A}" type="presParOf" srcId="{599324DC-6FA6-4953-952A-B043B890A525}" destId="{80DD8ABF-C756-4E5F-A0FE-F087A288295C}" srcOrd="5" destOrd="0" presId="urn:microsoft.com/office/officeart/2005/8/layout/vList5"/>
    <dgm:cxn modelId="{DB84BDEB-F589-4174-898C-86916BF93CC7}" type="presParOf" srcId="{599324DC-6FA6-4953-952A-B043B890A525}" destId="{4992C34D-3BD5-4AB0-ACA1-B69AAA06C06B}" srcOrd="6" destOrd="0" presId="urn:microsoft.com/office/officeart/2005/8/layout/vList5"/>
    <dgm:cxn modelId="{C30F179C-489C-4B3F-A8E5-F0FFCB14F2C7}" type="presParOf" srcId="{4992C34D-3BD5-4AB0-ACA1-B69AAA06C06B}" destId="{9B73BB2A-ABB6-420A-BD15-E41442E629AB}" srcOrd="0" destOrd="0" presId="urn:microsoft.com/office/officeart/2005/8/layout/vList5"/>
    <dgm:cxn modelId="{D97DD98A-36EC-4FBD-863D-E5A0249962D4}" type="presParOf" srcId="{4992C34D-3BD5-4AB0-ACA1-B69AAA06C06B}" destId="{458C9C1B-9C85-417E-973A-78EEBA2D84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3E7A0-5657-41CC-B4A7-18CCA16B4948}" type="doc">
      <dgm:prSet loTypeId="urn:microsoft.com/office/officeart/2005/8/layout/venn1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C9C8BFB5-86C8-4FB3-A0E1-1D9600A749E1}">
      <dgm:prSet custT="1"/>
      <dgm:spPr/>
      <dgm:t>
        <a:bodyPr/>
        <a:lstStyle/>
        <a:p>
          <a:pPr rtl="0" latinLnBrk="1"/>
          <a:r>
            <a:rPr lang="ko-KR" sz="3200" b="1" spc="-150" dirty="0" smtClean="0">
              <a:latin typeface="HY나무B" pitchFamily="18" charset="-127"/>
              <a:ea typeface="HY나무B" pitchFamily="18" charset="-127"/>
            </a:rPr>
            <a:t>문화관광부  장 관 </a:t>
          </a:r>
          <a:r>
            <a:rPr lang="en-US" sz="3200" b="1" spc="-150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sz="3200" b="1" spc="-150" dirty="0">
            <a:latin typeface="HY나무B" pitchFamily="18" charset="-127"/>
            <a:ea typeface="HY나무B" pitchFamily="18" charset="-127"/>
          </a:endParaRPr>
        </a:p>
      </dgm:t>
    </dgm:pt>
    <dgm:pt modelId="{9A0376A9-AAF6-443E-963C-7D7E7EBC5624}" type="parTrans" cxnId="{0CC13E72-6DB8-460F-9948-D098D0F53E85}">
      <dgm:prSet/>
      <dgm:spPr/>
      <dgm:t>
        <a:bodyPr/>
        <a:lstStyle/>
        <a:p>
          <a:pPr latinLnBrk="1"/>
          <a:endParaRPr lang="ko-KR" altLang="en-US"/>
        </a:p>
      </dgm:t>
    </dgm:pt>
    <dgm:pt modelId="{890D90CD-CE16-422E-B27F-A3142EC21A37}" type="sibTrans" cxnId="{0CC13E72-6DB8-460F-9948-D098D0F53E85}">
      <dgm:prSet/>
      <dgm:spPr/>
      <dgm:t>
        <a:bodyPr/>
        <a:lstStyle/>
        <a:p>
          <a:pPr latinLnBrk="1"/>
          <a:endParaRPr lang="ko-KR" altLang="en-US"/>
        </a:p>
      </dgm:t>
    </dgm:pt>
    <dgm:pt modelId="{73DD2AB8-001F-4AEC-BDEB-285228181DDD}">
      <dgm:prSet/>
      <dgm:spPr/>
      <dgm:t>
        <a:bodyPr/>
        <a:lstStyle/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서울특별시</a:t>
          </a:r>
          <a:endParaRPr lang="en-US" altLang="ko-KR" dirty="0" smtClean="0">
            <a:latin typeface="HY나무B" pitchFamily="18" charset="-127"/>
            <a:ea typeface="HY나무B" pitchFamily="18" charset="-127"/>
          </a:endParaRPr>
        </a:p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시</a:t>
          </a:r>
          <a:r>
            <a:rPr lang="ko-KR" dirty="0" smtClean="0">
              <a:latin typeface="HY나무B" pitchFamily="18" charset="-127"/>
              <a:ea typeface="HY나무B" pitchFamily="18" charset="-127"/>
            </a:rPr>
            <a:t>장상 </a:t>
          </a:r>
          <a:r>
            <a:rPr lang="en-US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dirty="0">
            <a:latin typeface="HY나무B" pitchFamily="18" charset="-127"/>
            <a:ea typeface="HY나무B" pitchFamily="18" charset="-127"/>
          </a:endParaRPr>
        </a:p>
      </dgm:t>
    </dgm:pt>
    <dgm:pt modelId="{7C5CE854-F217-49F2-B1E6-FE03E2834B73}" type="parTrans" cxnId="{0957CA63-4CFB-46DE-B355-5D6B8A8D6680}">
      <dgm:prSet/>
      <dgm:spPr/>
      <dgm:t>
        <a:bodyPr/>
        <a:lstStyle/>
        <a:p>
          <a:pPr latinLnBrk="1"/>
          <a:endParaRPr lang="ko-KR" altLang="en-US"/>
        </a:p>
      </dgm:t>
    </dgm:pt>
    <dgm:pt modelId="{1A016C77-6B24-4A85-8334-D5FFC8B14725}" type="sibTrans" cxnId="{0957CA63-4CFB-46DE-B355-5D6B8A8D6680}">
      <dgm:prSet/>
      <dgm:spPr/>
      <dgm:t>
        <a:bodyPr/>
        <a:lstStyle/>
        <a:p>
          <a:pPr latinLnBrk="1"/>
          <a:endParaRPr lang="ko-KR" altLang="en-US"/>
        </a:p>
      </dgm:t>
    </dgm:pt>
    <dgm:pt modelId="{4A23A47D-A566-4C5B-9A86-1CDD82BAFCB4}">
      <dgm:prSet/>
      <dgm:spPr/>
      <dgm:t>
        <a:bodyPr/>
        <a:lstStyle/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동국대학교</a:t>
          </a:r>
          <a:endParaRPr lang="en-US" altLang="ko-KR" dirty="0" smtClean="0">
            <a:latin typeface="HY나무B" pitchFamily="18" charset="-127"/>
            <a:ea typeface="HY나무B" pitchFamily="18" charset="-127"/>
          </a:endParaRPr>
        </a:p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  총 장 </a:t>
          </a:r>
          <a:r>
            <a:rPr lang="en-US" dirty="0" smtClean="0">
              <a:latin typeface="HY나무B" pitchFamily="18" charset="-127"/>
              <a:ea typeface="HY나무B" pitchFamily="18" charset="-127"/>
            </a:rPr>
            <a:t>(2)</a:t>
          </a:r>
        </a:p>
        <a:p>
          <a:pPr rtl="0" latinLnBrk="1">
            <a:lnSpc>
              <a:spcPct val="50000"/>
            </a:lnSpc>
          </a:pPr>
          <a:endParaRPr lang="en-US" dirty="0" smtClean="0">
            <a:latin typeface="HY나무B" pitchFamily="18" charset="-127"/>
            <a:ea typeface="HY나무B" pitchFamily="18" charset="-127"/>
          </a:endParaRPr>
        </a:p>
        <a:p>
          <a:pPr rtl="0" latinLnBrk="1">
            <a:lnSpc>
              <a:spcPct val="50000"/>
            </a:lnSpc>
          </a:pPr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불교방송 사장</a:t>
          </a:r>
          <a:r>
            <a:rPr lang="en-US" altLang="ko-KR" dirty="0" smtClean="0">
              <a:latin typeface="HY나무B" pitchFamily="18" charset="-127"/>
              <a:ea typeface="HY나무B" pitchFamily="18" charset="-127"/>
            </a:rPr>
            <a:t>(1)</a:t>
          </a:r>
          <a:endParaRPr lang="ko-KR" dirty="0">
            <a:latin typeface="HY나무B" pitchFamily="18" charset="-127"/>
            <a:ea typeface="HY나무B" pitchFamily="18" charset="-127"/>
          </a:endParaRPr>
        </a:p>
      </dgm:t>
    </dgm:pt>
    <dgm:pt modelId="{76B2567E-A7D3-445B-A16F-9963E311F876}" type="parTrans" cxnId="{C32484ED-BF5A-44DE-9B74-ED8239912216}">
      <dgm:prSet/>
      <dgm:spPr/>
      <dgm:t>
        <a:bodyPr/>
        <a:lstStyle/>
        <a:p>
          <a:pPr latinLnBrk="1"/>
          <a:endParaRPr lang="ko-KR" altLang="en-US"/>
        </a:p>
      </dgm:t>
    </dgm:pt>
    <dgm:pt modelId="{93656886-83BD-471D-89B3-C4B98B609774}" type="sibTrans" cxnId="{C32484ED-BF5A-44DE-9B74-ED8239912216}">
      <dgm:prSet/>
      <dgm:spPr/>
      <dgm:t>
        <a:bodyPr/>
        <a:lstStyle/>
        <a:p>
          <a:pPr latinLnBrk="1"/>
          <a:endParaRPr lang="ko-KR" altLang="en-US"/>
        </a:p>
      </dgm:t>
    </dgm:pt>
    <dgm:pt modelId="{95647F30-54EC-40B3-B9B8-01120E9FED0F}">
      <dgm:prSet/>
      <dgm:spPr/>
      <dgm:t>
        <a:bodyPr/>
        <a:lstStyle/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한국 작가회의</a:t>
          </a:r>
          <a:endParaRPr lang="en-US" altLang="ko-KR" dirty="0" smtClean="0">
            <a:latin typeface="HY나무B" pitchFamily="18" charset="-127"/>
            <a:ea typeface="HY나무B" pitchFamily="18" charset="-127"/>
          </a:endParaRPr>
        </a:p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  이사장 </a:t>
          </a:r>
          <a:r>
            <a:rPr lang="en-US" dirty="0" smtClean="0">
              <a:latin typeface="HY나무B" pitchFamily="18" charset="-127"/>
              <a:ea typeface="HY나무B" pitchFamily="18" charset="-127"/>
            </a:rPr>
            <a:t>(2)</a:t>
          </a:r>
        </a:p>
        <a:p>
          <a:pPr rtl="0" latinLnBrk="1">
            <a:lnSpc>
              <a:spcPct val="50000"/>
            </a:lnSpc>
          </a:pPr>
          <a:endParaRPr lang="en-US" altLang="ko-KR" dirty="0" smtClean="0">
            <a:latin typeface="HY나무B" pitchFamily="18" charset="-127"/>
            <a:ea typeface="HY나무B" pitchFamily="18" charset="-127"/>
          </a:endParaRPr>
        </a:p>
        <a:p>
          <a:pPr rtl="0" latinLnBrk="1">
            <a:lnSpc>
              <a:spcPct val="50000"/>
            </a:lnSpc>
          </a:pPr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대한불교조계종 중앙신도회장</a:t>
          </a:r>
          <a:r>
            <a:rPr lang="en-US" altLang="ko-KR" dirty="0" smtClean="0">
              <a:latin typeface="HY나무B" pitchFamily="18" charset="-127"/>
              <a:ea typeface="HY나무B" pitchFamily="18" charset="-127"/>
            </a:rPr>
            <a:t>(2)</a:t>
          </a:r>
        </a:p>
        <a:p>
          <a:pPr rtl="0" latinLnBrk="1">
            <a:lnSpc>
              <a:spcPct val="50000"/>
            </a:lnSpc>
          </a:pPr>
          <a:endParaRPr lang="ko-KR" dirty="0">
            <a:latin typeface="HY나무B" pitchFamily="18" charset="-127"/>
            <a:ea typeface="HY나무B" pitchFamily="18" charset="-127"/>
          </a:endParaRPr>
        </a:p>
      </dgm:t>
    </dgm:pt>
    <dgm:pt modelId="{A95AD75B-C86F-4D51-BC7C-0714F3CE74AC}" type="parTrans" cxnId="{2AF77161-43B5-4AA0-BE86-8EF70854B32A}">
      <dgm:prSet/>
      <dgm:spPr/>
      <dgm:t>
        <a:bodyPr/>
        <a:lstStyle/>
        <a:p>
          <a:pPr latinLnBrk="1"/>
          <a:endParaRPr lang="ko-KR" altLang="en-US"/>
        </a:p>
      </dgm:t>
    </dgm:pt>
    <dgm:pt modelId="{716416B8-7739-4545-B273-21DE8F3C2CF1}" type="sibTrans" cxnId="{2AF77161-43B5-4AA0-BE86-8EF70854B32A}">
      <dgm:prSet/>
      <dgm:spPr/>
      <dgm:t>
        <a:bodyPr/>
        <a:lstStyle/>
        <a:p>
          <a:pPr latinLnBrk="1"/>
          <a:endParaRPr lang="ko-KR" altLang="en-US"/>
        </a:p>
      </dgm:t>
    </dgm:pt>
    <dgm:pt modelId="{3DA6A5C5-8315-45BF-B557-4AEB92689DAF}">
      <dgm:prSet/>
      <dgm:spPr/>
      <dgm:t>
        <a:bodyPr/>
        <a:lstStyle/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한 국 문 인 </a:t>
          </a:r>
          <a:r>
            <a:rPr lang="ko-KR" dirty="0" err="1" smtClean="0">
              <a:latin typeface="HY나무B" pitchFamily="18" charset="-127"/>
              <a:ea typeface="HY나무B" pitchFamily="18" charset="-127"/>
            </a:rPr>
            <a:t>협</a:t>
          </a:r>
          <a:r>
            <a:rPr lang="ko-KR" dirty="0" smtClean="0">
              <a:latin typeface="HY나무B" pitchFamily="18" charset="-127"/>
              <a:ea typeface="HY나무B" pitchFamily="18" charset="-127"/>
            </a:rPr>
            <a:t> 회 </a:t>
          </a:r>
          <a:endParaRPr lang="en-US" altLang="ko-KR" dirty="0" smtClean="0">
            <a:latin typeface="HY나무B" pitchFamily="18" charset="-127"/>
            <a:ea typeface="HY나무B" pitchFamily="18" charset="-127"/>
          </a:endParaRPr>
        </a:p>
        <a:p>
          <a:pPr rtl="0" latinLnBrk="1">
            <a:lnSpc>
              <a:spcPct val="50000"/>
            </a:lnSpc>
          </a:pPr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회</a:t>
          </a:r>
          <a:r>
            <a:rPr lang="ko-KR" dirty="0" smtClean="0">
              <a:latin typeface="HY나무B" pitchFamily="18" charset="-127"/>
              <a:ea typeface="HY나무B" pitchFamily="18" charset="-127"/>
            </a:rPr>
            <a:t>장 </a:t>
          </a:r>
          <a:r>
            <a:rPr lang="en-US" dirty="0" smtClean="0">
              <a:latin typeface="HY나무B" pitchFamily="18" charset="-127"/>
              <a:ea typeface="HY나무B" pitchFamily="18" charset="-127"/>
            </a:rPr>
            <a:t>(2)</a:t>
          </a:r>
        </a:p>
        <a:p>
          <a:pPr rtl="0" latinLnBrk="1">
            <a:lnSpc>
              <a:spcPct val="50000"/>
            </a:lnSpc>
          </a:pPr>
          <a:endParaRPr lang="en-US" altLang="ko-KR" dirty="0" smtClean="0">
            <a:latin typeface="HY나무B" pitchFamily="18" charset="-127"/>
            <a:ea typeface="HY나무B" pitchFamily="18" charset="-127"/>
          </a:endParaRPr>
        </a:p>
        <a:p>
          <a:pPr rtl="0" latinLnBrk="1">
            <a:lnSpc>
              <a:spcPct val="50000"/>
            </a:lnSpc>
          </a:pPr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광복회장</a:t>
          </a:r>
          <a:r>
            <a:rPr lang="en-US" altLang="ko-KR" dirty="0" smtClean="0">
              <a:latin typeface="HY나무B" pitchFamily="18" charset="-127"/>
              <a:ea typeface="HY나무B" pitchFamily="18" charset="-127"/>
            </a:rPr>
            <a:t>(2)</a:t>
          </a:r>
        </a:p>
        <a:p>
          <a:pPr rtl="0" latinLnBrk="1">
            <a:lnSpc>
              <a:spcPct val="50000"/>
            </a:lnSpc>
          </a:pPr>
          <a:endParaRPr lang="ko-KR" dirty="0">
            <a:latin typeface="HY나무B" pitchFamily="18" charset="-127"/>
            <a:ea typeface="HY나무B" pitchFamily="18" charset="-127"/>
          </a:endParaRPr>
        </a:p>
      </dgm:t>
    </dgm:pt>
    <dgm:pt modelId="{F658B1BF-7991-46B2-99D3-ABE79FE0BAF6}" type="parTrans" cxnId="{E4C20B1D-71E8-487E-9FFA-ED70664DB4F4}">
      <dgm:prSet/>
      <dgm:spPr/>
      <dgm:t>
        <a:bodyPr/>
        <a:lstStyle/>
        <a:p>
          <a:pPr latinLnBrk="1"/>
          <a:endParaRPr lang="ko-KR" altLang="en-US"/>
        </a:p>
      </dgm:t>
    </dgm:pt>
    <dgm:pt modelId="{CD1ABE1F-0A5A-41BF-893C-8B78FDDC4A0B}" type="sibTrans" cxnId="{E4C20B1D-71E8-487E-9FFA-ED70664DB4F4}">
      <dgm:prSet/>
      <dgm:spPr/>
      <dgm:t>
        <a:bodyPr/>
        <a:lstStyle/>
        <a:p>
          <a:pPr latinLnBrk="1"/>
          <a:endParaRPr lang="ko-KR" altLang="en-US"/>
        </a:p>
      </dgm:t>
    </dgm:pt>
    <dgm:pt modelId="{E41973DF-6D55-4659-9FE1-671C5FA97B07}">
      <dgm:prSet/>
      <dgm:spPr/>
      <dgm:t>
        <a:bodyPr/>
        <a:lstStyle/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한국</a:t>
          </a:r>
          <a:r>
            <a:rPr lang="en-US" altLang="ko-KR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dirty="0" smtClean="0">
              <a:latin typeface="HY나무B" pitchFamily="18" charset="-127"/>
              <a:ea typeface="HY나무B" pitchFamily="18" charset="-127"/>
            </a:rPr>
            <a:t>교원단체</a:t>
          </a:r>
          <a:r>
            <a:rPr lang="en-US" altLang="ko-KR" dirty="0" smtClean="0">
              <a:latin typeface="HY나무B" pitchFamily="18" charset="-127"/>
              <a:ea typeface="HY나무B" pitchFamily="18" charset="-127"/>
            </a:rPr>
            <a:t> </a:t>
          </a:r>
        </a:p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총</a:t>
          </a:r>
          <a:r>
            <a:rPr lang="en-US" altLang="ko-KR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dirty="0" smtClean="0">
              <a:latin typeface="HY나무B" pitchFamily="18" charset="-127"/>
              <a:ea typeface="HY나무B" pitchFamily="18" charset="-127"/>
            </a:rPr>
            <a:t>연합 회 장 </a:t>
          </a:r>
          <a:r>
            <a:rPr lang="en-US" dirty="0" smtClean="0">
              <a:latin typeface="HY나무B" pitchFamily="18" charset="-127"/>
              <a:ea typeface="HY나무B" pitchFamily="18" charset="-127"/>
            </a:rPr>
            <a:t>(2)</a:t>
          </a:r>
        </a:p>
        <a:p>
          <a:pPr rtl="0" latinLnBrk="1">
            <a:lnSpc>
              <a:spcPct val="50000"/>
            </a:lnSpc>
          </a:pPr>
          <a:endParaRPr lang="en-US" altLang="ko-KR" dirty="0" smtClean="0">
            <a:latin typeface="HY나무B" pitchFamily="18" charset="-127"/>
            <a:ea typeface="HY나무B" pitchFamily="18" charset="-127"/>
          </a:endParaRPr>
        </a:p>
        <a:p>
          <a:pPr rtl="0" latinLnBrk="1">
            <a:lnSpc>
              <a:spcPct val="50000"/>
            </a:lnSpc>
          </a:pPr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불교</a:t>
          </a:r>
          <a:r>
            <a:rPr lang="en-US" altLang="ko-KR" dirty="0" smtClean="0">
              <a:latin typeface="HY나무B" pitchFamily="18" charset="-127"/>
              <a:ea typeface="HY나무B" pitchFamily="18" charset="-127"/>
            </a:rPr>
            <a:t>TV </a:t>
          </a:r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사장</a:t>
          </a:r>
          <a:r>
            <a:rPr lang="en-US" altLang="ko-KR" dirty="0" smtClean="0">
              <a:latin typeface="HY나무B" pitchFamily="18" charset="-127"/>
              <a:ea typeface="HY나무B" pitchFamily="18" charset="-127"/>
            </a:rPr>
            <a:t>(1)</a:t>
          </a:r>
          <a:endParaRPr lang="ko-KR" dirty="0">
            <a:latin typeface="HY나무B" pitchFamily="18" charset="-127"/>
            <a:ea typeface="HY나무B" pitchFamily="18" charset="-127"/>
          </a:endParaRPr>
        </a:p>
      </dgm:t>
    </dgm:pt>
    <dgm:pt modelId="{26E5157A-D15A-490E-88DA-272E1CB88987}" type="parTrans" cxnId="{0E45E028-E876-43DE-9B4F-F8DABD580DA4}">
      <dgm:prSet/>
      <dgm:spPr/>
      <dgm:t>
        <a:bodyPr/>
        <a:lstStyle/>
        <a:p>
          <a:pPr latinLnBrk="1"/>
          <a:endParaRPr lang="ko-KR" altLang="en-US"/>
        </a:p>
      </dgm:t>
    </dgm:pt>
    <dgm:pt modelId="{55092A0A-38C2-4813-AE34-2F9E61E712C4}" type="sibTrans" cxnId="{0E45E028-E876-43DE-9B4F-F8DABD580DA4}">
      <dgm:prSet/>
      <dgm:spPr/>
      <dgm:t>
        <a:bodyPr/>
        <a:lstStyle/>
        <a:p>
          <a:pPr latinLnBrk="1"/>
          <a:endParaRPr lang="ko-KR" altLang="en-US"/>
        </a:p>
      </dgm:t>
    </dgm:pt>
    <dgm:pt modelId="{EBFDDD61-85A3-402F-95BB-D0CFF37E4E4A}">
      <dgm:prSet/>
      <dgm:spPr/>
      <dgm:t>
        <a:bodyPr/>
        <a:lstStyle/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한국</a:t>
          </a:r>
          <a:r>
            <a:rPr lang="en-US" altLang="ko-KR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dirty="0" smtClean="0">
              <a:latin typeface="HY나무B" pitchFamily="18" charset="-127"/>
              <a:ea typeface="HY나무B" pitchFamily="18" charset="-127"/>
            </a:rPr>
            <a:t>청</a:t>
          </a:r>
          <a:r>
            <a:rPr lang="ko-KR" altLang="en-US" dirty="0" smtClean="0">
              <a:latin typeface="HY나무B" pitchFamily="18" charset="-127"/>
              <a:ea typeface="HY나무B" pitchFamily="18" charset="-127"/>
            </a:rPr>
            <a:t>소</a:t>
          </a:r>
          <a:r>
            <a:rPr lang="ko-KR" dirty="0" smtClean="0">
              <a:latin typeface="HY나무B" pitchFamily="18" charset="-127"/>
              <a:ea typeface="HY나무B" pitchFamily="18" charset="-127"/>
            </a:rPr>
            <a:t>년 </a:t>
          </a:r>
          <a:endParaRPr lang="en-US" altLang="ko-KR" dirty="0" smtClean="0">
            <a:latin typeface="HY나무B" pitchFamily="18" charset="-127"/>
            <a:ea typeface="HY나무B" pitchFamily="18" charset="-127"/>
          </a:endParaRPr>
        </a:p>
        <a:p>
          <a:pPr rtl="0" latinLnBrk="1">
            <a:lnSpc>
              <a:spcPct val="50000"/>
            </a:lnSpc>
          </a:pPr>
          <a:r>
            <a:rPr lang="ko-KR" dirty="0" smtClean="0">
              <a:latin typeface="HY나무B" pitchFamily="18" charset="-127"/>
              <a:ea typeface="HY나무B" pitchFamily="18" charset="-127"/>
            </a:rPr>
            <a:t>단체 협의회장 </a:t>
          </a:r>
          <a:r>
            <a:rPr lang="en-US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dirty="0">
            <a:latin typeface="HY나무B" pitchFamily="18" charset="-127"/>
            <a:ea typeface="HY나무B" pitchFamily="18" charset="-127"/>
          </a:endParaRPr>
        </a:p>
      </dgm:t>
    </dgm:pt>
    <dgm:pt modelId="{254B01BB-140C-4D6E-81A2-BC13FEFA64A8}" type="parTrans" cxnId="{7E9E674F-265E-49A2-86E5-75F8DD78C4BD}">
      <dgm:prSet/>
      <dgm:spPr/>
      <dgm:t>
        <a:bodyPr/>
        <a:lstStyle/>
        <a:p>
          <a:pPr latinLnBrk="1"/>
          <a:endParaRPr lang="ko-KR" altLang="en-US"/>
        </a:p>
      </dgm:t>
    </dgm:pt>
    <dgm:pt modelId="{FB0D27B6-5380-4C50-BC27-B68ADF35ABF5}" type="sibTrans" cxnId="{7E9E674F-265E-49A2-86E5-75F8DD78C4BD}">
      <dgm:prSet/>
      <dgm:spPr/>
      <dgm:t>
        <a:bodyPr/>
        <a:lstStyle/>
        <a:p>
          <a:pPr latinLnBrk="1"/>
          <a:endParaRPr lang="ko-KR" altLang="en-US"/>
        </a:p>
      </dgm:t>
    </dgm:pt>
    <dgm:pt modelId="{AE8CBC0D-9A99-4486-9B10-2650C9B03CA6}">
      <dgm:prSet/>
      <dgm:spPr/>
      <dgm:t>
        <a:bodyPr/>
        <a:lstStyle/>
        <a:p>
          <a:pPr latinLnBrk="1"/>
          <a:endParaRPr lang="ko-KR" altLang="en-US"/>
        </a:p>
      </dgm:t>
    </dgm:pt>
    <dgm:pt modelId="{4ECB2B6D-A502-43FC-BDBE-7C9B2F74A519}" type="parTrans" cxnId="{A1B2191F-32D8-4225-951E-D413ADA9C58D}">
      <dgm:prSet/>
      <dgm:spPr/>
      <dgm:t>
        <a:bodyPr/>
        <a:lstStyle/>
        <a:p>
          <a:pPr latinLnBrk="1"/>
          <a:endParaRPr lang="ko-KR" altLang="en-US"/>
        </a:p>
      </dgm:t>
    </dgm:pt>
    <dgm:pt modelId="{5D52C144-B8D5-457E-8889-39ED73C705C0}" type="sibTrans" cxnId="{A1B2191F-32D8-4225-951E-D413ADA9C58D}">
      <dgm:prSet/>
      <dgm:spPr/>
      <dgm:t>
        <a:bodyPr/>
        <a:lstStyle/>
        <a:p>
          <a:pPr latinLnBrk="1"/>
          <a:endParaRPr lang="ko-KR" altLang="en-US"/>
        </a:p>
      </dgm:t>
    </dgm:pt>
    <dgm:pt modelId="{B8F2D633-AFCE-49A3-8FA5-E4433D7297A1}" type="pres">
      <dgm:prSet presAssocID="{22A3E7A0-5657-41CC-B4A7-18CCA16B494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5968B8-D9C9-458F-8F14-2C83A8780142}" type="pres">
      <dgm:prSet presAssocID="{C9C8BFB5-86C8-4FB3-A0E1-1D9600A749E1}" presName="circ1" presStyleLbl="venn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B0D7BE7C-72B8-433B-870D-0A4456BACFED}" type="pres">
      <dgm:prSet presAssocID="{C9C8BFB5-86C8-4FB3-A0E1-1D9600A749E1}" presName="circ1Tx" presStyleLbl="revTx" presStyleIdx="0" presStyleCnt="0" custScaleX="177658" custScaleY="53184" custLinFactNeighborX="-5631" custLinFactNeighborY="37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F8D4E9-73DA-49DA-8276-12CB0B00D069}" type="pres">
      <dgm:prSet presAssocID="{73DD2AB8-001F-4AEC-BDEB-285228181DDD}" presName="circ2" presStyleLbl="vennNode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01BADB8F-D45A-48BE-9616-BFD281E7C1FA}" type="pres">
      <dgm:prSet presAssocID="{73DD2AB8-001F-4AEC-BDEB-285228181DDD}" presName="circ2Tx" presStyleLbl="revTx" presStyleIdx="0" presStyleCnt="0" custScaleY="72984" custLinFactNeighborX="-4675" custLinFactNeighborY="20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B7B26D-AC61-4B99-93D0-1853F5B5C170}" type="pres">
      <dgm:prSet presAssocID="{4A23A47D-A566-4C5B-9A86-1CDD82BAFCB4}" presName="circ3" presStyleLbl="vennNode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04998E4D-E958-40F8-9502-2C3EFDA4F688}" type="pres">
      <dgm:prSet presAssocID="{4A23A47D-A566-4C5B-9A86-1CDD82BAFCB4}" presName="circ3Tx" presStyleLbl="revTx" presStyleIdx="0" presStyleCnt="0" custScaleY="92558" custLinFactNeighborX="-6871" custLinFactNeighborY="-23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BF60F7-8A67-4311-92BC-07A2E0F19D29}" type="pres">
      <dgm:prSet presAssocID="{95647F30-54EC-40B3-B9B8-01120E9FED0F}" presName="circ4" presStyleLbl="vennNode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3629A149-1EBC-4080-8020-D0F15917CB3A}" type="pres">
      <dgm:prSet presAssocID="{95647F30-54EC-40B3-B9B8-01120E9FED0F}" presName="circ4Tx" presStyleLbl="revTx" presStyleIdx="0" presStyleCnt="0" custScaleX="179550" custScaleY="192432" custLinFactNeighborX="19257" custLinFactNeighborY="-37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BFA9DE-DE17-4E0C-BE25-A2C80CE2208C}" type="pres">
      <dgm:prSet presAssocID="{3DA6A5C5-8315-45BF-B557-4AEB92689DAF}" presName="circ5" presStyleLbl="vennNode1" presStyleIdx="4" presStyleCnt="7" custLinFactNeighborX="4976" custLinFactNeighborY="5719"/>
      <dgm:spPr/>
      <dgm:t>
        <a:bodyPr/>
        <a:lstStyle/>
        <a:p>
          <a:pPr latinLnBrk="1"/>
          <a:endParaRPr lang="ko-KR" altLang="en-US"/>
        </a:p>
      </dgm:t>
    </dgm:pt>
    <dgm:pt modelId="{30647367-33E0-47C4-91C2-56950CCD3470}" type="pres">
      <dgm:prSet presAssocID="{3DA6A5C5-8315-45BF-B557-4AEB92689DAF}" presName="circ5Tx" presStyleLbl="revTx" presStyleIdx="0" presStyleCnt="0" custScaleX="143541" custScaleY="120427" custLinFactNeighborX="-24843" custLinFactNeighborY="-38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AA418D-A6A0-4DD8-9AB3-E1061FFA330C}" type="pres">
      <dgm:prSet presAssocID="{E41973DF-6D55-4659-9FE1-671C5FA97B07}" presName="circ6" presStyleLbl="vennNode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B71C215D-9676-468C-BB23-5F17B08FB71D}" type="pres">
      <dgm:prSet presAssocID="{E41973DF-6D55-4659-9FE1-671C5FA97B07}" presName="circ6Tx" presStyleLbl="revTx" presStyleIdx="0" presStyleCnt="0" custScaleX="140523" custScaleY="131010" custLinFactNeighborX="-6413" custLinFactNeighborY="-21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B1D8C1-B3DE-4BFC-A96C-D2DF3A3F2D2A}" type="pres">
      <dgm:prSet presAssocID="{EBFDDD61-85A3-402F-95BB-D0CFF37E4E4A}" presName="circ7" presStyleLbl="vennNode1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942D4A29-443A-45C4-A03F-0F1F27B442E6}" type="pres">
      <dgm:prSet presAssocID="{EBFDDD61-85A3-402F-95BB-D0CFF37E4E4A}" presName="circ7Tx" presStyleLbl="revTx" presStyleIdx="0" presStyleCnt="0" custScaleX="136752" custScaleY="74273" custLinFactNeighborX="-7731" custLinFactNeighborY="13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5CB41D4-0A36-4FDD-96F4-E165376EE0D5}" type="presOf" srcId="{4A23A47D-A566-4C5B-9A86-1CDD82BAFCB4}" destId="{04998E4D-E958-40F8-9502-2C3EFDA4F688}" srcOrd="0" destOrd="0" presId="urn:microsoft.com/office/officeart/2005/8/layout/venn1"/>
    <dgm:cxn modelId="{48B7DFDB-4F83-444D-A0C1-839E7E151681}" type="presOf" srcId="{E41973DF-6D55-4659-9FE1-671C5FA97B07}" destId="{B71C215D-9676-468C-BB23-5F17B08FB71D}" srcOrd="0" destOrd="0" presId="urn:microsoft.com/office/officeart/2005/8/layout/venn1"/>
    <dgm:cxn modelId="{1F21A4E6-F88A-4CC6-9C9F-25E9E72938F3}" type="presOf" srcId="{C9C8BFB5-86C8-4FB3-A0E1-1D9600A749E1}" destId="{B0D7BE7C-72B8-433B-870D-0A4456BACFED}" srcOrd="0" destOrd="0" presId="urn:microsoft.com/office/officeart/2005/8/layout/venn1"/>
    <dgm:cxn modelId="{0CC13E72-6DB8-460F-9948-D098D0F53E85}" srcId="{22A3E7A0-5657-41CC-B4A7-18CCA16B4948}" destId="{C9C8BFB5-86C8-4FB3-A0E1-1D9600A749E1}" srcOrd="0" destOrd="0" parTransId="{9A0376A9-AAF6-443E-963C-7D7E7EBC5624}" sibTransId="{890D90CD-CE16-422E-B27F-A3142EC21A37}"/>
    <dgm:cxn modelId="{0E45E028-E876-43DE-9B4F-F8DABD580DA4}" srcId="{22A3E7A0-5657-41CC-B4A7-18CCA16B4948}" destId="{E41973DF-6D55-4659-9FE1-671C5FA97B07}" srcOrd="5" destOrd="0" parTransId="{26E5157A-D15A-490E-88DA-272E1CB88987}" sibTransId="{55092A0A-38C2-4813-AE34-2F9E61E712C4}"/>
    <dgm:cxn modelId="{2502C887-F590-417C-BBBC-27B8593291FF}" type="presOf" srcId="{95647F30-54EC-40B3-B9B8-01120E9FED0F}" destId="{3629A149-1EBC-4080-8020-D0F15917CB3A}" srcOrd="0" destOrd="0" presId="urn:microsoft.com/office/officeart/2005/8/layout/venn1"/>
    <dgm:cxn modelId="{0957CA63-4CFB-46DE-B355-5D6B8A8D6680}" srcId="{22A3E7A0-5657-41CC-B4A7-18CCA16B4948}" destId="{73DD2AB8-001F-4AEC-BDEB-285228181DDD}" srcOrd="1" destOrd="0" parTransId="{7C5CE854-F217-49F2-B1E6-FE03E2834B73}" sibTransId="{1A016C77-6B24-4A85-8334-D5FFC8B14725}"/>
    <dgm:cxn modelId="{9D52AA20-EDA7-4173-A297-5FF3F0E879AE}" type="presOf" srcId="{3DA6A5C5-8315-45BF-B557-4AEB92689DAF}" destId="{30647367-33E0-47C4-91C2-56950CCD3470}" srcOrd="0" destOrd="0" presId="urn:microsoft.com/office/officeart/2005/8/layout/venn1"/>
    <dgm:cxn modelId="{E4C20B1D-71E8-487E-9FFA-ED70664DB4F4}" srcId="{22A3E7A0-5657-41CC-B4A7-18CCA16B4948}" destId="{3DA6A5C5-8315-45BF-B557-4AEB92689DAF}" srcOrd="4" destOrd="0" parTransId="{F658B1BF-7991-46B2-99D3-ABE79FE0BAF6}" sibTransId="{CD1ABE1F-0A5A-41BF-893C-8B78FDDC4A0B}"/>
    <dgm:cxn modelId="{5D8BEBCA-39A4-4429-9413-42AC51FE345D}" type="presOf" srcId="{EBFDDD61-85A3-402F-95BB-D0CFF37E4E4A}" destId="{942D4A29-443A-45C4-A03F-0F1F27B442E6}" srcOrd="0" destOrd="0" presId="urn:microsoft.com/office/officeart/2005/8/layout/venn1"/>
    <dgm:cxn modelId="{7E9E674F-265E-49A2-86E5-75F8DD78C4BD}" srcId="{22A3E7A0-5657-41CC-B4A7-18CCA16B4948}" destId="{EBFDDD61-85A3-402F-95BB-D0CFF37E4E4A}" srcOrd="6" destOrd="0" parTransId="{254B01BB-140C-4D6E-81A2-BC13FEFA64A8}" sibTransId="{FB0D27B6-5380-4C50-BC27-B68ADF35ABF5}"/>
    <dgm:cxn modelId="{2AF77161-43B5-4AA0-BE86-8EF70854B32A}" srcId="{22A3E7A0-5657-41CC-B4A7-18CCA16B4948}" destId="{95647F30-54EC-40B3-B9B8-01120E9FED0F}" srcOrd="3" destOrd="0" parTransId="{A95AD75B-C86F-4D51-BC7C-0714F3CE74AC}" sibTransId="{716416B8-7739-4545-B273-21DE8F3C2CF1}"/>
    <dgm:cxn modelId="{68F2BF62-8272-4D35-B5BF-B655E13EFE57}" type="presOf" srcId="{22A3E7A0-5657-41CC-B4A7-18CCA16B4948}" destId="{B8F2D633-AFCE-49A3-8FA5-E4433D7297A1}" srcOrd="0" destOrd="0" presId="urn:microsoft.com/office/officeart/2005/8/layout/venn1"/>
    <dgm:cxn modelId="{A1B2191F-32D8-4225-951E-D413ADA9C58D}" srcId="{22A3E7A0-5657-41CC-B4A7-18CCA16B4948}" destId="{AE8CBC0D-9A99-4486-9B10-2650C9B03CA6}" srcOrd="7" destOrd="0" parTransId="{4ECB2B6D-A502-43FC-BDBE-7C9B2F74A519}" sibTransId="{5D52C144-B8D5-457E-8889-39ED73C705C0}"/>
    <dgm:cxn modelId="{DDB15039-5F30-4DDF-B8AD-8A26F4E63FC0}" type="presOf" srcId="{73DD2AB8-001F-4AEC-BDEB-285228181DDD}" destId="{01BADB8F-D45A-48BE-9616-BFD281E7C1FA}" srcOrd="0" destOrd="0" presId="urn:microsoft.com/office/officeart/2005/8/layout/venn1"/>
    <dgm:cxn modelId="{C32484ED-BF5A-44DE-9B74-ED8239912216}" srcId="{22A3E7A0-5657-41CC-B4A7-18CCA16B4948}" destId="{4A23A47D-A566-4C5B-9A86-1CDD82BAFCB4}" srcOrd="2" destOrd="0" parTransId="{76B2567E-A7D3-445B-A16F-9963E311F876}" sibTransId="{93656886-83BD-471D-89B3-C4B98B609774}"/>
    <dgm:cxn modelId="{11487C55-7113-4CF3-A480-D746ABBBE560}" type="presParOf" srcId="{B8F2D633-AFCE-49A3-8FA5-E4433D7297A1}" destId="{675968B8-D9C9-458F-8F14-2C83A8780142}" srcOrd="0" destOrd="0" presId="urn:microsoft.com/office/officeart/2005/8/layout/venn1"/>
    <dgm:cxn modelId="{187A09FC-BA31-4909-AC78-171738574E41}" type="presParOf" srcId="{B8F2D633-AFCE-49A3-8FA5-E4433D7297A1}" destId="{B0D7BE7C-72B8-433B-870D-0A4456BACFED}" srcOrd="1" destOrd="0" presId="urn:microsoft.com/office/officeart/2005/8/layout/venn1"/>
    <dgm:cxn modelId="{084270FA-AF04-4BB2-95CD-3A43E41279E0}" type="presParOf" srcId="{B8F2D633-AFCE-49A3-8FA5-E4433D7297A1}" destId="{F3F8D4E9-73DA-49DA-8276-12CB0B00D069}" srcOrd="2" destOrd="0" presId="urn:microsoft.com/office/officeart/2005/8/layout/venn1"/>
    <dgm:cxn modelId="{3B040C42-9304-46E1-B434-E467B53EBA4B}" type="presParOf" srcId="{B8F2D633-AFCE-49A3-8FA5-E4433D7297A1}" destId="{01BADB8F-D45A-48BE-9616-BFD281E7C1FA}" srcOrd="3" destOrd="0" presId="urn:microsoft.com/office/officeart/2005/8/layout/venn1"/>
    <dgm:cxn modelId="{054F7EDF-E394-4721-96DE-00CAF19B0FAB}" type="presParOf" srcId="{B8F2D633-AFCE-49A3-8FA5-E4433D7297A1}" destId="{51B7B26D-AC61-4B99-93D0-1853F5B5C170}" srcOrd="4" destOrd="0" presId="urn:microsoft.com/office/officeart/2005/8/layout/venn1"/>
    <dgm:cxn modelId="{EAD46785-51A4-440C-B16B-69DFA179C910}" type="presParOf" srcId="{B8F2D633-AFCE-49A3-8FA5-E4433D7297A1}" destId="{04998E4D-E958-40F8-9502-2C3EFDA4F688}" srcOrd="5" destOrd="0" presId="urn:microsoft.com/office/officeart/2005/8/layout/venn1"/>
    <dgm:cxn modelId="{B067305C-01AA-4712-A545-0339F30E2ACD}" type="presParOf" srcId="{B8F2D633-AFCE-49A3-8FA5-E4433D7297A1}" destId="{42BF60F7-8A67-4311-92BC-07A2E0F19D29}" srcOrd="6" destOrd="0" presId="urn:microsoft.com/office/officeart/2005/8/layout/venn1"/>
    <dgm:cxn modelId="{8204B200-0C04-44F5-8FFA-2F07074C2AC1}" type="presParOf" srcId="{B8F2D633-AFCE-49A3-8FA5-E4433D7297A1}" destId="{3629A149-1EBC-4080-8020-D0F15917CB3A}" srcOrd="7" destOrd="0" presId="urn:microsoft.com/office/officeart/2005/8/layout/venn1"/>
    <dgm:cxn modelId="{99B2D81C-DAF3-49A4-AFC1-81B286EFAD05}" type="presParOf" srcId="{B8F2D633-AFCE-49A3-8FA5-E4433D7297A1}" destId="{55BFA9DE-DE17-4E0C-BE25-A2C80CE2208C}" srcOrd="8" destOrd="0" presId="urn:microsoft.com/office/officeart/2005/8/layout/venn1"/>
    <dgm:cxn modelId="{1FFDC2B2-2F0E-4D8B-8F01-E64CE5E46413}" type="presParOf" srcId="{B8F2D633-AFCE-49A3-8FA5-E4433D7297A1}" destId="{30647367-33E0-47C4-91C2-56950CCD3470}" srcOrd="9" destOrd="0" presId="urn:microsoft.com/office/officeart/2005/8/layout/venn1"/>
    <dgm:cxn modelId="{9F720371-B011-4F7A-9207-6DA2FF19C39E}" type="presParOf" srcId="{B8F2D633-AFCE-49A3-8FA5-E4433D7297A1}" destId="{F6AA418D-A6A0-4DD8-9AB3-E1061FFA330C}" srcOrd="10" destOrd="0" presId="urn:microsoft.com/office/officeart/2005/8/layout/venn1"/>
    <dgm:cxn modelId="{C9185BF7-E02E-4AE8-BE2C-447DD65531A4}" type="presParOf" srcId="{B8F2D633-AFCE-49A3-8FA5-E4433D7297A1}" destId="{B71C215D-9676-468C-BB23-5F17B08FB71D}" srcOrd="11" destOrd="0" presId="urn:microsoft.com/office/officeart/2005/8/layout/venn1"/>
    <dgm:cxn modelId="{9D6AEC57-D079-412E-A4A6-E65856B9B210}" type="presParOf" srcId="{B8F2D633-AFCE-49A3-8FA5-E4433D7297A1}" destId="{92B1D8C1-B3DE-4BFC-A96C-D2DF3A3F2D2A}" srcOrd="12" destOrd="0" presId="urn:microsoft.com/office/officeart/2005/8/layout/venn1"/>
    <dgm:cxn modelId="{5917B015-F2F8-45C5-953B-9E1BB4DF8ED0}" type="presParOf" srcId="{B8F2D633-AFCE-49A3-8FA5-E4433D7297A1}" destId="{942D4A29-443A-45C4-A03F-0F1F27B442E6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0A3344-E2ED-496A-AD49-85CE7DBAEBAE}" type="doc">
      <dgm:prSet loTypeId="urn:microsoft.com/office/officeart/2005/8/layout/cycle6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776A217D-4E7F-49E1-9711-BF2BD58D606E}">
      <dgm:prSet phldrT="[텍스트]" custT="1"/>
      <dgm:spPr/>
      <dgm:t>
        <a:bodyPr anchor="ctr"/>
        <a:lstStyle/>
        <a:p>
          <a:pPr algn="ctr" latinLnBrk="1">
            <a:lnSpc>
              <a:spcPct val="90000"/>
            </a:lnSpc>
          </a:pPr>
          <a:r>
            <a:rPr lang="ko-KR" alt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만해 기념 사업</a:t>
          </a:r>
          <a:endParaRPr lang="ko-KR" alt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CDA587-6D1B-427F-ADD8-C0169A16B8DB}" type="parTrans" cxnId="{EFA9C02D-0BD6-4B26-9A39-CA7F0E634460}">
      <dgm:prSet/>
      <dgm:spPr/>
      <dgm:t>
        <a:bodyPr/>
        <a:lstStyle/>
        <a:p>
          <a:pPr latinLnBrk="1"/>
          <a:endParaRPr lang="ko-KR" altLang="en-US" sz="2800"/>
        </a:p>
      </dgm:t>
    </dgm:pt>
    <dgm:pt modelId="{DD5EA380-2164-4090-B531-684D842697F0}" type="sibTrans" cxnId="{EFA9C02D-0BD6-4B26-9A39-CA7F0E634460}">
      <dgm:prSet/>
      <dgm:spPr/>
      <dgm:t>
        <a:bodyPr/>
        <a:lstStyle/>
        <a:p>
          <a:pPr latinLnBrk="1"/>
          <a:endParaRPr lang="ko-KR" altLang="en-US" sz="2800"/>
        </a:p>
      </dgm:t>
    </dgm:pt>
    <dgm:pt modelId="{D9FFCAC7-205A-4EDB-8CB9-DE1F9B8E90B1}">
      <dgm:prSet phldrT="[텍스트]" custT="1"/>
      <dgm:spPr/>
      <dgm:t>
        <a:bodyPr anchor="ctr"/>
        <a:lstStyle/>
        <a:p>
          <a:pPr algn="just" latinLnBrk="1">
            <a:lnSpc>
              <a:spcPct val="100000"/>
            </a:lnSpc>
          </a:pPr>
          <a:r>
            <a:rPr lang="ko-KR" altLang="en-US" sz="1600" b="1" dirty="0" smtClean="0"/>
            <a:t> 만해 한용운 </a:t>
          </a:r>
          <a:r>
            <a:rPr lang="ko-KR" altLang="en-US" sz="1600" b="1" dirty="0" err="1" smtClean="0"/>
            <a:t>대선사</a:t>
          </a:r>
          <a:r>
            <a:rPr lang="ko-KR" altLang="en-US" sz="1600" b="1" dirty="0" smtClean="0"/>
            <a:t> 열반 추모 사업</a:t>
          </a:r>
          <a:endParaRPr lang="ko-KR" altLang="en-US" sz="1600" b="1" dirty="0"/>
        </a:p>
      </dgm:t>
    </dgm:pt>
    <dgm:pt modelId="{4BAEBEF5-E914-459B-9656-F341A6C2EE81}" type="parTrans" cxnId="{06B43274-CA74-4BBC-8103-DB0B1DFCD7EA}">
      <dgm:prSet/>
      <dgm:spPr/>
      <dgm:t>
        <a:bodyPr/>
        <a:lstStyle/>
        <a:p>
          <a:pPr latinLnBrk="1"/>
          <a:endParaRPr lang="ko-KR" altLang="en-US" sz="2800"/>
        </a:p>
      </dgm:t>
    </dgm:pt>
    <dgm:pt modelId="{58015F90-A929-49F8-9220-941651A7B8BB}" type="sibTrans" cxnId="{06B43274-CA74-4BBC-8103-DB0B1DFCD7EA}">
      <dgm:prSet/>
      <dgm:spPr/>
      <dgm:t>
        <a:bodyPr/>
        <a:lstStyle/>
        <a:p>
          <a:pPr latinLnBrk="1"/>
          <a:endParaRPr lang="ko-KR" altLang="en-US" sz="2800"/>
        </a:p>
      </dgm:t>
    </dgm:pt>
    <dgm:pt modelId="{70388BCF-2888-4FCB-B3B5-291F7501E137}">
      <dgm:prSet phldrT="[텍스트]" custT="1"/>
      <dgm:spPr/>
      <dgm:t>
        <a:bodyPr/>
        <a:lstStyle/>
        <a:p>
          <a:pPr algn="ctr" latinLnBrk="1"/>
          <a:r>
            <a:rPr lang="ko-KR" alt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교육 연수 사업</a:t>
          </a:r>
          <a:endParaRPr lang="ko-KR" alt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1D3229-2665-4B87-A969-20CD9495EB9D}" type="parTrans" cxnId="{5BBE35EB-0006-4FC8-815A-DACC838087CF}">
      <dgm:prSet/>
      <dgm:spPr/>
      <dgm:t>
        <a:bodyPr/>
        <a:lstStyle/>
        <a:p>
          <a:pPr latinLnBrk="1"/>
          <a:endParaRPr lang="ko-KR" altLang="en-US" sz="2800"/>
        </a:p>
      </dgm:t>
    </dgm:pt>
    <dgm:pt modelId="{25C3D50F-D0DB-4666-B3A4-19D8DBF742F5}" type="sibTrans" cxnId="{5BBE35EB-0006-4FC8-815A-DACC838087CF}">
      <dgm:prSet/>
      <dgm:spPr/>
      <dgm:t>
        <a:bodyPr/>
        <a:lstStyle/>
        <a:p>
          <a:pPr latinLnBrk="1"/>
          <a:endParaRPr lang="ko-KR" altLang="en-US" sz="2800"/>
        </a:p>
      </dgm:t>
    </dgm:pt>
    <dgm:pt modelId="{A10DC934-A590-4094-89AE-C329E6DED6F0}">
      <dgm:prSet phldrT="[텍스트]" custT="1"/>
      <dgm:spPr/>
      <dgm:t>
        <a:bodyPr/>
        <a:lstStyle/>
        <a:p>
          <a:pPr algn="l" latinLnBrk="1"/>
          <a:r>
            <a:rPr lang="ko-KR" altLang="en-US" sz="1500" b="1" dirty="0" smtClean="0"/>
            <a:t> 만해 불교 대학</a:t>
          </a:r>
          <a:endParaRPr lang="ko-KR" altLang="en-US" sz="1500" b="1" dirty="0"/>
        </a:p>
      </dgm:t>
    </dgm:pt>
    <dgm:pt modelId="{C5475466-7269-4BB3-952B-CFE4EA33CBD0}" type="parTrans" cxnId="{A59987FA-33FD-4597-B9E6-88EE1B6608BC}">
      <dgm:prSet/>
      <dgm:spPr/>
      <dgm:t>
        <a:bodyPr/>
        <a:lstStyle/>
        <a:p>
          <a:pPr latinLnBrk="1"/>
          <a:endParaRPr lang="ko-KR" altLang="en-US" sz="2800"/>
        </a:p>
      </dgm:t>
    </dgm:pt>
    <dgm:pt modelId="{45597742-E4C8-458B-8D70-1256C32BD2A5}" type="sibTrans" cxnId="{A59987FA-33FD-4597-B9E6-88EE1B6608BC}">
      <dgm:prSet/>
      <dgm:spPr/>
      <dgm:t>
        <a:bodyPr/>
        <a:lstStyle/>
        <a:p>
          <a:pPr latinLnBrk="1"/>
          <a:endParaRPr lang="ko-KR" altLang="en-US" sz="2800"/>
        </a:p>
      </dgm:t>
    </dgm:pt>
    <dgm:pt modelId="{F951C2EC-6228-4358-8F24-C14FF2975138}">
      <dgm:prSet phldrT="[텍스트]" custT="1"/>
      <dgm:spPr/>
      <dgm:t>
        <a:bodyPr/>
        <a:lstStyle/>
        <a:p>
          <a:pPr algn="l" latinLnBrk="1"/>
          <a:r>
            <a:rPr lang="ko-KR" altLang="en-US" sz="1500" b="1" dirty="0" smtClean="0"/>
            <a:t> 만해 </a:t>
          </a:r>
          <a:r>
            <a:rPr lang="ko-KR" altLang="en-US" sz="1500" b="1" dirty="0" err="1" smtClean="0"/>
            <a:t>리더쉽</a:t>
          </a:r>
          <a:r>
            <a:rPr lang="ko-KR" altLang="en-US" sz="1500" b="1" dirty="0" smtClean="0"/>
            <a:t> 센터</a:t>
          </a:r>
          <a:endParaRPr lang="ko-KR" altLang="en-US" sz="1500" b="1" dirty="0"/>
        </a:p>
      </dgm:t>
    </dgm:pt>
    <dgm:pt modelId="{9AD21852-0701-480E-B2CB-EB0C58E0951A}" type="parTrans" cxnId="{CF81F02A-6397-421A-B1F9-43461C230719}">
      <dgm:prSet/>
      <dgm:spPr/>
      <dgm:t>
        <a:bodyPr/>
        <a:lstStyle/>
        <a:p>
          <a:pPr latinLnBrk="1"/>
          <a:endParaRPr lang="ko-KR" altLang="en-US" sz="2800"/>
        </a:p>
      </dgm:t>
    </dgm:pt>
    <dgm:pt modelId="{1C950233-2297-4BE4-983B-B0DE922B0918}" type="sibTrans" cxnId="{CF81F02A-6397-421A-B1F9-43461C230719}">
      <dgm:prSet/>
      <dgm:spPr/>
      <dgm:t>
        <a:bodyPr/>
        <a:lstStyle/>
        <a:p>
          <a:pPr latinLnBrk="1"/>
          <a:endParaRPr lang="ko-KR" altLang="en-US" sz="2800"/>
        </a:p>
      </dgm:t>
    </dgm:pt>
    <dgm:pt modelId="{1EBFDB3E-D4F7-4E22-AE13-C0287181C48E}">
      <dgm:prSet phldrT="[텍스트]" custT="1"/>
      <dgm:spPr/>
      <dgm:t>
        <a:bodyPr/>
        <a:lstStyle/>
        <a:p>
          <a:pPr algn="ctr" latinLnBrk="1"/>
          <a:r>
            <a:rPr lang="ko-KR" alt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포교 신행 사업</a:t>
          </a:r>
          <a:endParaRPr lang="ko-KR" alt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88F55-12FF-4168-AAF7-B6B7795669E4}" type="parTrans" cxnId="{3AB1154F-F196-478A-B647-DD866D876D93}">
      <dgm:prSet/>
      <dgm:spPr/>
      <dgm:t>
        <a:bodyPr/>
        <a:lstStyle/>
        <a:p>
          <a:pPr latinLnBrk="1"/>
          <a:endParaRPr lang="ko-KR" altLang="en-US" sz="2800"/>
        </a:p>
      </dgm:t>
    </dgm:pt>
    <dgm:pt modelId="{270E0ED1-F541-49D4-92F7-FC92968EE715}" type="sibTrans" cxnId="{3AB1154F-F196-478A-B647-DD866D876D93}">
      <dgm:prSet/>
      <dgm:spPr/>
      <dgm:t>
        <a:bodyPr/>
        <a:lstStyle/>
        <a:p>
          <a:pPr latinLnBrk="1"/>
          <a:endParaRPr lang="ko-KR" altLang="en-US" sz="2800"/>
        </a:p>
      </dgm:t>
    </dgm:pt>
    <dgm:pt modelId="{D98AB962-FD51-4FB7-84C9-7ACCEA5534C8}">
      <dgm:prSet phldrT="[텍스트]" custT="1"/>
      <dgm:spPr/>
      <dgm:t>
        <a:bodyPr/>
        <a:lstStyle/>
        <a:p>
          <a:pPr algn="l" latinLnBrk="1"/>
          <a:r>
            <a:rPr lang="ko-KR" altLang="en-US" sz="1200" b="1" dirty="0" smtClean="0"/>
            <a:t> </a:t>
          </a:r>
          <a:r>
            <a:rPr lang="ko-KR" altLang="en-US" sz="1500" b="1" dirty="0" smtClean="0"/>
            <a:t>전국불교청년대회</a:t>
          </a:r>
          <a:endParaRPr lang="ko-KR" altLang="en-US" sz="1500" b="1" dirty="0"/>
        </a:p>
      </dgm:t>
    </dgm:pt>
    <dgm:pt modelId="{995606B8-8AA5-4CC9-8CFF-08244B813704}" type="parTrans" cxnId="{ACDAB329-731B-4F95-8C8A-960391AB6C1D}">
      <dgm:prSet/>
      <dgm:spPr/>
      <dgm:t>
        <a:bodyPr/>
        <a:lstStyle/>
        <a:p>
          <a:pPr latinLnBrk="1"/>
          <a:endParaRPr lang="ko-KR" altLang="en-US" sz="2800"/>
        </a:p>
      </dgm:t>
    </dgm:pt>
    <dgm:pt modelId="{DFA4B66B-B654-471E-92FC-B87E5F5DC25E}" type="sibTrans" cxnId="{ACDAB329-731B-4F95-8C8A-960391AB6C1D}">
      <dgm:prSet/>
      <dgm:spPr/>
      <dgm:t>
        <a:bodyPr/>
        <a:lstStyle/>
        <a:p>
          <a:pPr latinLnBrk="1"/>
          <a:endParaRPr lang="ko-KR" altLang="en-US" sz="2800"/>
        </a:p>
      </dgm:t>
    </dgm:pt>
    <dgm:pt modelId="{3FAE8380-64B1-4316-9E71-851128DCF739}">
      <dgm:prSet phldrT="[텍스트]" custT="1"/>
      <dgm:spPr/>
      <dgm:t>
        <a:bodyPr/>
        <a:lstStyle/>
        <a:p>
          <a:pPr algn="l" latinLnBrk="1"/>
          <a:r>
            <a:rPr lang="ko-KR" altLang="en-US" sz="1500" b="1" dirty="0" smtClean="0"/>
            <a:t> 군 불교 포교 지원</a:t>
          </a:r>
          <a:endParaRPr lang="ko-KR" altLang="en-US" sz="1500" b="1" dirty="0"/>
        </a:p>
      </dgm:t>
    </dgm:pt>
    <dgm:pt modelId="{376ACE35-FF69-4823-8AEA-D7434C67EE00}" type="parTrans" cxnId="{C874011A-2F16-4AA1-A133-FE0C6A3195AE}">
      <dgm:prSet/>
      <dgm:spPr/>
      <dgm:t>
        <a:bodyPr/>
        <a:lstStyle/>
        <a:p>
          <a:pPr latinLnBrk="1"/>
          <a:endParaRPr lang="ko-KR" altLang="en-US" sz="2800"/>
        </a:p>
      </dgm:t>
    </dgm:pt>
    <dgm:pt modelId="{3C4ABC42-E766-4DEC-AB4B-2454CFC1FC4D}" type="sibTrans" cxnId="{C874011A-2F16-4AA1-A133-FE0C6A3195AE}">
      <dgm:prSet/>
      <dgm:spPr/>
      <dgm:t>
        <a:bodyPr/>
        <a:lstStyle/>
        <a:p>
          <a:pPr latinLnBrk="1"/>
          <a:endParaRPr lang="ko-KR" altLang="en-US" sz="2800"/>
        </a:p>
      </dgm:t>
    </dgm:pt>
    <dgm:pt modelId="{330A87F7-D0A4-431A-8C7F-34921826AB9A}">
      <dgm:prSet phldrT="[텍스트]" custT="1"/>
      <dgm:spPr/>
      <dgm:t>
        <a:bodyPr/>
        <a:lstStyle/>
        <a:p>
          <a:pPr algn="ctr" latinLnBrk="1"/>
          <a:r>
            <a:rPr lang="ko-KR" alt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사회 참여 사업</a:t>
          </a:r>
          <a:endParaRPr lang="ko-KR" alt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8DB5C-C351-41FE-AB4E-34906F05447F}" type="parTrans" cxnId="{DC612207-8125-4ACA-9633-19572926E190}">
      <dgm:prSet/>
      <dgm:spPr/>
      <dgm:t>
        <a:bodyPr/>
        <a:lstStyle/>
        <a:p>
          <a:pPr latinLnBrk="1"/>
          <a:endParaRPr lang="ko-KR" altLang="en-US" sz="2800"/>
        </a:p>
      </dgm:t>
    </dgm:pt>
    <dgm:pt modelId="{8C25BC4C-59C6-42F9-AC86-C12BA2A85BBB}" type="sibTrans" cxnId="{DC612207-8125-4ACA-9633-19572926E190}">
      <dgm:prSet/>
      <dgm:spPr/>
      <dgm:t>
        <a:bodyPr/>
        <a:lstStyle/>
        <a:p>
          <a:pPr latinLnBrk="1"/>
          <a:endParaRPr lang="ko-KR" altLang="en-US" sz="2800"/>
        </a:p>
      </dgm:t>
    </dgm:pt>
    <dgm:pt modelId="{59561728-AB48-43E9-A7B9-DC16A68D6B18}">
      <dgm:prSet phldrT="[텍스트]" custT="1"/>
      <dgm:spPr/>
      <dgm:t>
        <a:bodyPr/>
        <a:lstStyle/>
        <a:p>
          <a:pPr algn="ctr" latinLnBrk="1"/>
          <a:r>
            <a:rPr lang="ko-KR" alt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지역 조직 사업</a:t>
          </a:r>
          <a:endParaRPr lang="ko-KR" alt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01627C-5AFB-427C-9D17-183E196F5ED2}" type="parTrans" cxnId="{4269F72C-0754-4420-9D1E-D05EF0AF3CB9}">
      <dgm:prSet/>
      <dgm:spPr/>
      <dgm:t>
        <a:bodyPr/>
        <a:lstStyle/>
        <a:p>
          <a:pPr latinLnBrk="1"/>
          <a:endParaRPr lang="ko-KR" altLang="en-US" sz="2800"/>
        </a:p>
      </dgm:t>
    </dgm:pt>
    <dgm:pt modelId="{08D8E949-9DBE-4131-8F24-45824E441F7C}" type="sibTrans" cxnId="{4269F72C-0754-4420-9D1E-D05EF0AF3CB9}">
      <dgm:prSet/>
      <dgm:spPr/>
      <dgm:t>
        <a:bodyPr/>
        <a:lstStyle/>
        <a:p>
          <a:pPr latinLnBrk="1"/>
          <a:endParaRPr lang="ko-KR" altLang="en-US" sz="2800"/>
        </a:p>
      </dgm:t>
    </dgm:pt>
    <dgm:pt modelId="{67695A35-15C8-4236-928F-85620490FBC3}">
      <dgm:prSet phldrT="[텍스트]" custT="1"/>
      <dgm:spPr/>
      <dgm:t>
        <a:bodyPr/>
        <a:lstStyle/>
        <a:p>
          <a:pPr algn="l" latinLnBrk="1"/>
          <a:r>
            <a:rPr lang="ko-KR" altLang="en-US" sz="1200" b="1" dirty="0" smtClean="0"/>
            <a:t> </a:t>
          </a:r>
          <a:r>
            <a:rPr lang="ko-KR" altLang="en-US" sz="1430" b="1" dirty="0" smtClean="0"/>
            <a:t>불청 활동가 연수</a:t>
          </a:r>
          <a:endParaRPr lang="ko-KR" altLang="en-US" sz="1430" b="1" dirty="0"/>
        </a:p>
      </dgm:t>
    </dgm:pt>
    <dgm:pt modelId="{7599EF73-0ECD-4089-99AD-38E9811CA330}" type="parTrans" cxnId="{AC1B801D-13CC-408E-B520-00537D456DD1}">
      <dgm:prSet/>
      <dgm:spPr/>
      <dgm:t>
        <a:bodyPr/>
        <a:lstStyle/>
        <a:p>
          <a:pPr latinLnBrk="1"/>
          <a:endParaRPr lang="ko-KR" altLang="en-US" sz="2800"/>
        </a:p>
      </dgm:t>
    </dgm:pt>
    <dgm:pt modelId="{F4D23732-B907-4715-A587-046A13C78E8C}" type="sibTrans" cxnId="{AC1B801D-13CC-408E-B520-00537D456DD1}">
      <dgm:prSet/>
      <dgm:spPr/>
      <dgm:t>
        <a:bodyPr/>
        <a:lstStyle/>
        <a:p>
          <a:pPr latinLnBrk="1"/>
          <a:endParaRPr lang="ko-KR" altLang="en-US" sz="2800"/>
        </a:p>
      </dgm:t>
    </dgm:pt>
    <dgm:pt modelId="{4742D91A-0E94-4FEA-B0A7-FE789F7608D2}">
      <dgm:prSet phldrT="[텍스트]" custT="1"/>
      <dgm:spPr/>
      <dgm:t>
        <a:bodyPr/>
        <a:lstStyle/>
        <a:p>
          <a:pPr algn="l" latinLnBrk="1"/>
          <a:r>
            <a:rPr lang="ko-KR" altLang="en-US" sz="1430" b="1" dirty="0" smtClean="0"/>
            <a:t> 신입 불자 교육</a:t>
          </a:r>
          <a:endParaRPr lang="ko-KR" altLang="en-US" sz="1430" b="1" dirty="0"/>
        </a:p>
      </dgm:t>
    </dgm:pt>
    <dgm:pt modelId="{E80A8809-8037-44EA-ABC0-E46B5C008B24}" type="parTrans" cxnId="{30EEE5CA-B05B-4AC9-844E-F8B3601B5DE6}">
      <dgm:prSet/>
      <dgm:spPr/>
      <dgm:t>
        <a:bodyPr/>
        <a:lstStyle/>
        <a:p>
          <a:pPr latinLnBrk="1"/>
          <a:endParaRPr lang="ko-KR" altLang="en-US" sz="2800"/>
        </a:p>
      </dgm:t>
    </dgm:pt>
    <dgm:pt modelId="{364309F6-118D-4870-9A1A-99DAED47E031}" type="sibTrans" cxnId="{30EEE5CA-B05B-4AC9-844E-F8B3601B5DE6}">
      <dgm:prSet/>
      <dgm:spPr/>
      <dgm:t>
        <a:bodyPr/>
        <a:lstStyle/>
        <a:p>
          <a:pPr latinLnBrk="1"/>
          <a:endParaRPr lang="ko-KR" altLang="en-US" sz="2800"/>
        </a:p>
      </dgm:t>
    </dgm:pt>
    <dgm:pt modelId="{12147A4C-89E0-4798-BC2D-A379EB7C0AC6}">
      <dgm:prSet phldrT="[텍스트]" custT="1"/>
      <dgm:spPr/>
      <dgm:t>
        <a:bodyPr/>
        <a:lstStyle/>
        <a:p>
          <a:pPr algn="l" latinLnBrk="1"/>
          <a:r>
            <a:rPr lang="ko-KR" altLang="en-US" sz="1430" b="1" dirty="0" smtClean="0"/>
            <a:t> 생활협동 사업</a:t>
          </a:r>
          <a:endParaRPr lang="ko-KR" altLang="en-US" sz="1430" b="1" dirty="0"/>
        </a:p>
      </dgm:t>
    </dgm:pt>
    <dgm:pt modelId="{A4F0E7A9-FBE7-4F63-A4AE-5F2BE973EE9E}" type="sibTrans" cxnId="{DA3E6E78-5889-4E3C-8052-1F7239099633}">
      <dgm:prSet/>
      <dgm:spPr/>
      <dgm:t>
        <a:bodyPr/>
        <a:lstStyle/>
        <a:p>
          <a:pPr latinLnBrk="1"/>
          <a:endParaRPr lang="ko-KR" altLang="en-US" sz="2800"/>
        </a:p>
      </dgm:t>
    </dgm:pt>
    <dgm:pt modelId="{E177A09B-3C7B-4AAD-85F4-05A11D76341A}" type="parTrans" cxnId="{DA3E6E78-5889-4E3C-8052-1F7239099633}">
      <dgm:prSet/>
      <dgm:spPr/>
      <dgm:t>
        <a:bodyPr/>
        <a:lstStyle/>
        <a:p>
          <a:pPr latinLnBrk="1"/>
          <a:endParaRPr lang="ko-KR" altLang="en-US" sz="2800"/>
        </a:p>
      </dgm:t>
    </dgm:pt>
    <dgm:pt modelId="{69BB40E6-E54B-493A-8C5F-F8A04F5855E4}">
      <dgm:prSet phldrT="[텍스트]" custT="1"/>
      <dgm:spPr/>
      <dgm:t>
        <a:bodyPr/>
        <a:lstStyle/>
        <a:p>
          <a:pPr algn="l" latinLnBrk="1"/>
          <a:r>
            <a:rPr lang="ko-KR" altLang="en-US" sz="1430" b="1" dirty="0" smtClean="0"/>
            <a:t> 자원 봉사 센터</a:t>
          </a:r>
          <a:endParaRPr lang="ko-KR" altLang="en-US" sz="1430" b="1" dirty="0"/>
        </a:p>
      </dgm:t>
    </dgm:pt>
    <dgm:pt modelId="{4FC89280-D6CE-4CF1-8784-EAC33B69093A}" type="sibTrans" cxnId="{28C06AF6-9DDC-4650-B0E6-737B6B6978C0}">
      <dgm:prSet/>
      <dgm:spPr/>
      <dgm:t>
        <a:bodyPr/>
        <a:lstStyle/>
        <a:p>
          <a:pPr latinLnBrk="1"/>
          <a:endParaRPr lang="ko-KR" altLang="en-US" sz="2800"/>
        </a:p>
      </dgm:t>
    </dgm:pt>
    <dgm:pt modelId="{854B5881-8F71-4789-8A77-CA2B172E4FB1}" type="parTrans" cxnId="{28C06AF6-9DDC-4650-B0E6-737B6B6978C0}">
      <dgm:prSet/>
      <dgm:spPr/>
      <dgm:t>
        <a:bodyPr/>
        <a:lstStyle/>
        <a:p>
          <a:pPr latinLnBrk="1"/>
          <a:endParaRPr lang="ko-KR" altLang="en-US" sz="2800"/>
        </a:p>
      </dgm:t>
    </dgm:pt>
    <dgm:pt modelId="{BEB4B289-159A-4C62-B53E-70BB75901A56}">
      <dgm:prSet phldrT="[텍스트]" custT="1"/>
      <dgm:spPr/>
      <dgm:t>
        <a:bodyPr/>
        <a:lstStyle/>
        <a:p>
          <a:pPr algn="l" latinLnBrk="1"/>
          <a:r>
            <a:rPr lang="ko-KR" altLang="en-US" sz="1500" b="1" dirty="0" smtClean="0"/>
            <a:t> 삼보 외호 사업</a:t>
          </a:r>
          <a:endParaRPr lang="ko-KR" altLang="en-US" sz="1500" b="1" dirty="0"/>
        </a:p>
      </dgm:t>
    </dgm:pt>
    <dgm:pt modelId="{171A8D2E-265A-4406-B35F-001D0125BCD8}" type="parTrans" cxnId="{D55F4344-58F8-4CA1-9EA1-569BD0A9CAE7}">
      <dgm:prSet/>
      <dgm:spPr/>
      <dgm:t>
        <a:bodyPr/>
        <a:lstStyle/>
        <a:p>
          <a:pPr latinLnBrk="1"/>
          <a:endParaRPr lang="ko-KR" altLang="en-US" sz="2000"/>
        </a:p>
      </dgm:t>
    </dgm:pt>
    <dgm:pt modelId="{2F167D06-1E1F-4CD1-B49F-4905F218DC17}" type="sibTrans" cxnId="{D55F4344-58F8-4CA1-9EA1-569BD0A9CAE7}">
      <dgm:prSet/>
      <dgm:spPr/>
      <dgm:t>
        <a:bodyPr/>
        <a:lstStyle/>
        <a:p>
          <a:pPr latinLnBrk="1"/>
          <a:endParaRPr lang="ko-KR" altLang="en-US" sz="2000"/>
        </a:p>
      </dgm:t>
    </dgm:pt>
    <dgm:pt modelId="{C886B481-882E-4087-A6E2-974BF64D4DA0}">
      <dgm:prSet phldrT="[텍스트]" custT="1"/>
      <dgm:spPr/>
      <dgm:t>
        <a:bodyPr/>
        <a:lstStyle/>
        <a:p>
          <a:pPr algn="l" latinLnBrk="1"/>
          <a:r>
            <a:rPr lang="en-US" altLang="ko-KR" sz="1430" b="1" dirty="0" smtClean="0"/>
            <a:t> </a:t>
          </a:r>
          <a:r>
            <a:rPr lang="ko-KR" altLang="en-US" sz="1430" b="1" dirty="0" smtClean="0"/>
            <a:t>지구 </a:t>
          </a:r>
          <a:r>
            <a:rPr lang="ko-KR" altLang="en-US" sz="1430" b="1" dirty="0" err="1" smtClean="0"/>
            <a:t>지회</a:t>
          </a:r>
          <a:r>
            <a:rPr lang="ko-KR" altLang="en-US" sz="1430" b="1" dirty="0" smtClean="0"/>
            <a:t> 지원 사업</a:t>
          </a:r>
          <a:endParaRPr lang="ko-KR" altLang="en-US" sz="1430" b="1" dirty="0"/>
        </a:p>
      </dgm:t>
    </dgm:pt>
    <dgm:pt modelId="{286F4EA5-EE6D-48A8-AD4E-54C4D91BBC59}" type="parTrans" cxnId="{8A4A5F5D-33D1-4634-89F0-6CFD8134A896}">
      <dgm:prSet/>
      <dgm:spPr/>
      <dgm:t>
        <a:bodyPr/>
        <a:lstStyle/>
        <a:p>
          <a:pPr latinLnBrk="1"/>
          <a:endParaRPr lang="ko-KR" altLang="en-US"/>
        </a:p>
      </dgm:t>
    </dgm:pt>
    <dgm:pt modelId="{45343FEB-9628-4013-9CD0-CFE31FA00172}" type="sibTrans" cxnId="{8A4A5F5D-33D1-4634-89F0-6CFD8134A896}">
      <dgm:prSet/>
      <dgm:spPr/>
      <dgm:t>
        <a:bodyPr/>
        <a:lstStyle/>
        <a:p>
          <a:pPr latinLnBrk="1"/>
          <a:endParaRPr lang="ko-KR" altLang="en-US"/>
        </a:p>
      </dgm:t>
    </dgm:pt>
    <dgm:pt modelId="{17B3DD50-825A-4EFC-B38E-E85B0E4E960F}">
      <dgm:prSet phldrT="[텍스트]" custT="1"/>
      <dgm:spPr/>
      <dgm:t>
        <a:bodyPr/>
        <a:lstStyle/>
        <a:p>
          <a:pPr algn="l" latinLnBrk="1"/>
          <a:r>
            <a:rPr lang="en-US" altLang="ko-KR" sz="1430" b="1" dirty="0" smtClean="0"/>
            <a:t> </a:t>
          </a:r>
          <a:r>
            <a:rPr lang="ko-KR" altLang="en-US" sz="1430" b="1" dirty="0" smtClean="0"/>
            <a:t>노인 복지요양센터</a:t>
          </a:r>
          <a:endParaRPr lang="ko-KR" altLang="en-US" sz="1430" b="1" dirty="0"/>
        </a:p>
      </dgm:t>
    </dgm:pt>
    <dgm:pt modelId="{8F721C54-8C35-4AB5-A127-69CF88B9798C}" type="parTrans" cxnId="{1D8AF839-B519-4235-BF9F-F6FD938DDA8B}">
      <dgm:prSet/>
      <dgm:spPr/>
      <dgm:t>
        <a:bodyPr/>
        <a:lstStyle/>
        <a:p>
          <a:pPr latinLnBrk="1"/>
          <a:endParaRPr lang="ko-KR" altLang="en-US"/>
        </a:p>
      </dgm:t>
    </dgm:pt>
    <dgm:pt modelId="{C36E6F97-066A-4CCC-A563-7596642FFB25}" type="sibTrans" cxnId="{1D8AF839-B519-4235-BF9F-F6FD938DDA8B}">
      <dgm:prSet/>
      <dgm:spPr/>
      <dgm:t>
        <a:bodyPr/>
        <a:lstStyle/>
        <a:p>
          <a:pPr latinLnBrk="1"/>
          <a:endParaRPr lang="ko-KR" altLang="en-US"/>
        </a:p>
      </dgm:t>
    </dgm:pt>
    <dgm:pt modelId="{C0B19756-098A-4437-8166-9E30D565F426}">
      <dgm:prSet phldrT="[텍스트]" custT="1"/>
      <dgm:spPr/>
      <dgm:t>
        <a:bodyPr/>
        <a:lstStyle/>
        <a:p>
          <a:pPr algn="l" latinLnBrk="1"/>
          <a:r>
            <a:rPr lang="en-US" altLang="ko-KR" sz="1430" b="1" dirty="0" smtClean="0"/>
            <a:t> </a:t>
          </a:r>
          <a:r>
            <a:rPr lang="ko-KR" altLang="en-US" sz="1430" b="1" dirty="0" smtClean="0"/>
            <a:t>국제 구호 봉사 사업</a:t>
          </a:r>
          <a:endParaRPr lang="ko-KR" altLang="en-US" sz="1430" b="1" dirty="0"/>
        </a:p>
      </dgm:t>
    </dgm:pt>
    <dgm:pt modelId="{B406BCA5-9E74-4BD8-99AF-D69910AB130B}" type="parTrans" cxnId="{BA97539A-6DA6-4720-BE08-C956A6206F87}">
      <dgm:prSet/>
      <dgm:spPr/>
      <dgm:t>
        <a:bodyPr/>
        <a:lstStyle/>
        <a:p>
          <a:pPr latinLnBrk="1"/>
          <a:endParaRPr lang="ko-KR" altLang="en-US"/>
        </a:p>
      </dgm:t>
    </dgm:pt>
    <dgm:pt modelId="{DA399C07-0D56-48DB-BD5C-2131595275D9}" type="sibTrans" cxnId="{BA97539A-6DA6-4720-BE08-C956A6206F87}">
      <dgm:prSet/>
      <dgm:spPr/>
      <dgm:t>
        <a:bodyPr/>
        <a:lstStyle/>
        <a:p>
          <a:pPr latinLnBrk="1"/>
          <a:endParaRPr lang="ko-KR" altLang="en-US"/>
        </a:p>
      </dgm:t>
    </dgm:pt>
    <dgm:pt modelId="{A7249220-918A-4FF2-8562-0DDF9B8E88A1}">
      <dgm:prSet phldrT="[텍스트]" custT="1"/>
      <dgm:spPr/>
      <dgm:t>
        <a:bodyPr anchor="ctr"/>
        <a:lstStyle/>
        <a:p>
          <a:pPr algn="just" latinLnBrk="1">
            <a:lnSpc>
              <a:spcPct val="100000"/>
            </a:lnSpc>
          </a:pPr>
          <a:r>
            <a:rPr lang="ko-KR" altLang="en-US" sz="1600" b="1" dirty="0" smtClean="0"/>
            <a:t> 전국 만해 백일장</a:t>
          </a:r>
          <a:endParaRPr lang="ko-KR" altLang="en-US" sz="1600" b="1" dirty="0"/>
        </a:p>
      </dgm:t>
    </dgm:pt>
    <dgm:pt modelId="{28C12114-508B-4618-A3EF-8E0C5ABD8065}" type="sibTrans" cxnId="{907C8440-8F3D-4977-91F5-213C60AB70B6}">
      <dgm:prSet/>
      <dgm:spPr/>
      <dgm:t>
        <a:bodyPr/>
        <a:lstStyle/>
        <a:p>
          <a:pPr latinLnBrk="1"/>
          <a:endParaRPr lang="ko-KR" altLang="en-US" sz="2800"/>
        </a:p>
      </dgm:t>
    </dgm:pt>
    <dgm:pt modelId="{BE111608-48D9-41E7-A5FF-528D5DD8FDFD}" type="parTrans" cxnId="{907C8440-8F3D-4977-91F5-213C60AB70B6}">
      <dgm:prSet/>
      <dgm:spPr/>
      <dgm:t>
        <a:bodyPr/>
        <a:lstStyle/>
        <a:p>
          <a:pPr latinLnBrk="1"/>
          <a:endParaRPr lang="ko-KR" altLang="en-US" sz="2800"/>
        </a:p>
      </dgm:t>
    </dgm:pt>
    <dgm:pt modelId="{BD4AEED6-25DF-420A-8DBC-06EF8B57C16C}" type="pres">
      <dgm:prSet presAssocID="{960A3344-E2ED-496A-AD49-85CE7DBAEB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35FCBE-9FF2-4B17-87B7-19D5AC0F9062}" type="pres">
      <dgm:prSet presAssocID="{776A217D-4E7F-49E1-9711-BF2BD58D606E}" presName="node" presStyleLbl="node1" presStyleIdx="0" presStyleCnt="5" custScaleX="236867" custScaleY="131398" custRadScaleRad="104785" custRadScaleInc="1454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F9EB7F-9DCB-49E1-A8F9-41A614DF3B88}" type="pres">
      <dgm:prSet presAssocID="{776A217D-4E7F-49E1-9711-BF2BD58D606E}" presName="spNode" presStyleCnt="0"/>
      <dgm:spPr/>
    </dgm:pt>
    <dgm:pt modelId="{6694DE68-5C95-4012-BAE4-714B87A9E457}" type="pres">
      <dgm:prSet presAssocID="{DD5EA380-2164-4090-B531-684D842697F0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3319D35F-D5C4-49BA-AE8A-5B4D0036616D}" type="pres">
      <dgm:prSet presAssocID="{70388BCF-2888-4FCB-B3B5-291F7501E137}" presName="node" presStyleLbl="node1" presStyleIdx="1" presStyleCnt="5" custScaleX="127646" custScaleY="132461" custRadScaleRad="113699" custRadScaleInc="1798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987CD4-582C-4E2D-BCC8-574C5BB5910D}" type="pres">
      <dgm:prSet presAssocID="{70388BCF-2888-4FCB-B3B5-291F7501E137}" presName="spNode" presStyleCnt="0"/>
      <dgm:spPr/>
    </dgm:pt>
    <dgm:pt modelId="{95908F2A-2410-4551-ABB6-246E04E95461}" type="pres">
      <dgm:prSet presAssocID="{25C3D50F-D0DB-4666-B3A4-19D8DBF742F5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6D46B17E-1D1F-4D55-806C-7F7D7224830C}" type="pres">
      <dgm:prSet presAssocID="{1EBFDB3E-D4F7-4E22-AE13-C0287181C48E}" presName="node" presStyleLbl="node1" presStyleIdx="2" presStyleCnt="5" custScaleX="140782" custScaleY="157572" custRadScaleRad="104421" custRadScaleInc="-6767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4B70F1-86D4-4694-AD0C-095B883A2116}" type="pres">
      <dgm:prSet presAssocID="{1EBFDB3E-D4F7-4E22-AE13-C0287181C48E}" presName="spNode" presStyleCnt="0"/>
      <dgm:spPr/>
    </dgm:pt>
    <dgm:pt modelId="{E38F30DB-7E25-4B34-980D-589EA0580D6B}" type="pres">
      <dgm:prSet presAssocID="{270E0ED1-F541-49D4-92F7-FC92968EE715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D99325E0-C724-477D-A215-3939AC9040F6}" type="pres">
      <dgm:prSet presAssocID="{330A87F7-D0A4-431A-8C7F-34921826AB9A}" presName="node" presStyleLbl="node1" presStyleIdx="3" presStyleCnt="5" custScaleX="138139" custScaleY="175559" custRadScaleRad="104421" custRadScaleInc="6767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1A2A45-3C01-4404-82BB-66A376DD6533}" type="pres">
      <dgm:prSet presAssocID="{330A87F7-D0A4-431A-8C7F-34921826AB9A}" presName="spNode" presStyleCnt="0"/>
      <dgm:spPr/>
    </dgm:pt>
    <dgm:pt modelId="{7827B5E7-A2D0-4986-BDE1-534AA8780C90}" type="pres">
      <dgm:prSet presAssocID="{8C25BC4C-59C6-42F9-AC86-C12BA2A85BBB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BADAFFF4-5E6B-4BFB-9FE6-E4B4E8E48D47}" type="pres">
      <dgm:prSet presAssocID="{59561728-AB48-43E9-A7B9-DC16A68D6B18}" presName="node" presStyleLbl="node1" presStyleIdx="4" presStyleCnt="5" custScaleX="127990" custScaleY="143141" custRadScaleRad="111236" custRadScaleInc="-167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82F24C-4719-4B81-AE57-EFA03B443FEA}" type="pres">
      <dgm:prSet presAssocID="{59561728-AB48-43E9-A7B9-DC16A68D6B18}" presName="spNode" presStyleCnt="0"/>
      <dgm:spPr/>
    </dgm:pt>
    <dgm:pt modelId="{DB658303-3610-4BB3-8742-5CABFE4FA8F7}" type="pres">
      <dgm:prSet presAssocID="{08D8E949-9DBE-4131-8F24-45824E441F7C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CB958D9C-071F-4CEF-A3F0-D47AA5232C87}" type="presOf" srcId="{69BB40E6-E54B-493A-8C5F-F8A04F5855E4}" destId="{D99325E0-C724-477D-A215-3939AC9040F6}" srcOrd="0" destOrd="1" presId="urn:microsoft.com/office/officeart/2005/8/layout/cycle6"/>
    <dgm:cxn modelId="{CC0EC464-B260-48CA-A320-93CE2E936338}" type="presOf" srcId="{A10DC934-A590-4094-89AE-C329E6DED6F0}" destId="{3319D35F-D5C4-49BA-AE8A-5B4D0036616D}" srcOrd="0" destOrd="1" presId="urn:microsoft.com/office/officeart/2005/8/layout/cycle6"/>
    <dgm:cxn modelId="{5BBE35EB-0006-4FC8-815A-DACC838087CF}" srcId="{960A3344-E2ED-496A-AD49-85CE7DBAEBAE}" destId="{70388BCF-2888-4FCB-B3B5-291F7501E137}" srcOrd="1" destOrd="0" parTransId="{3B1D3229-2665-4B87-A969-20CD9495EB9D}" sibTransId="{25C3D50F-D0DB-4666-B3A4-19D8DBF742F5}"/>
    <dgm:cxn modelId="{A2629DC5-60DF-4403-A46C-7447F93F338F}" type="presOf" srcId="{12147A4C-89E0-4798-BC2D-A379EB7C0AC6}" destId="{D99325E0-C724-477D-A215-3939AC9040F6}" srcOrd="0" destOrd="3" presId="urn:microsoft.com/office/officeart/2005/8/layout/cycle6"/>
    <dgm:cxn modelId="{30EEE5CA-B05B-4AC9-844E-F8B3601B5DE6}" srcId="{59561728-AB48-43E9-A7B9-DC16A68D6B18}" destId="{4742D91A-0E94-4FEA-B0A7-FE789F7608D2}" srcOrd="1" destOrd="0" parTransId="{E80A8809-8037-44EA-ABC0-E46B5C008B24}" sibTransId="{364309F6-118D-4870-9A1A-99DAED47E031}"/>
    <dgm:cxn modelId="{C9B6EA25-3ACC-4369-A357-8C76FF61AB45}" type="presOf" srcId="{776A217D-4E7F-49E1-9711-BF2BD58D606E}" destId="{3735FCBE-9FF2-4B17-87B7-19D5AC0F9062}" srcOrd="0" destOrd="0" presId="urn:microsoft.com/office/officeart/2005/8/layout/cycle6"/>
    <dgm:cxn modelId="{D7595CB2-6FDF-462F-AC18-B46A6C32A456}" type="presOf" srcId="{D98AB962-FD51-4FB7-84C9-7ACCEA5534C8}" destId="{6D46B17E-1D1F-4D55-806C-7F7D7224830C}" srcOrd="0" destOrd="1" presId="urn:microsoft.com/office/officeart/2005/8/layout/cycle6"/>
    <dgm:cxn modelId="{2A6234F9-5B48-4600-A579-ABEFC144500F}" type="presOf" srcId="{BEB4B289-159A-4C62-B53E-70BB75901A56}" destId="{6D46B17E-1D1F-4D55-806C-7F7D7224830C}" srcOrd="0" destOrd="3" presId="urn:microsoft.com/office/officeart/2005/8/layout/cycle6"/>
    <dgm:cxn modelId="{A59987FA-33FD-4597-B9E6-88EE1B6608BC}" srcId="{70388BCF-2888-4FCB-B3B5-291F7501E137}" destId="{A10DC934-A590-4094-89AE-C329E6DED6F0}" srcOrd="0" destOrd="0" parTransId="{C5475466-7269-4BB3-952B-CFE4EA33CBD0}" sibTransId="{45597742-E4C8-458B-8D70-1256C32BD2A5}"/>
    <dgm:cxn modelId="{6BABC6C4-E219-4C63-AAE6-113D0E58B496}" type="presOf" srcId="{17B3DD50-825A-4EFC-B38E-E85B0E4E960F}" destId="{D99325E0-C724-477D-A215-3939AC9040F6}" srcOrd="0" destOrd="4" presId="urn:microsoft.com/office/officeart/2005/8/layout/cycle6"/>
    <dgm:cxn modelId="{A4CAE0D3-2022-4E75-BB8F-55E18DD114EA}" type="presOf" srcId="{C0B19756-098A-4437-8166-9E30D565F426}" destId="{D99325E0-C724-477D-A215-3939AC9040F6}" srcOrd="0" destOrd="2" presId="urn:microsoft.com/office/officeart/2005/8/layout/cycle6"/>
    <dgm:cxn modelId="{D55F4344-58F8-4CA1-9EA1-569BD0A9CAE7}" srcId="{1EBFDB3E-D4F7-4E22-AE13-C0287181C48E}" destId="{BEB4B289-159A-4C62-B53E-70BB75901A56}" srcOrd="2" destOrd="0" parTransId="{171A8D2E-265A-4406-B35F-001D0125BCD8}" sibTransId="{2F167D06-1E1F-4CD1-B49F-4905F218DC17}"/>
    <dgm:cxn modelId="{8A4A5F5D-33D1-4634-89F0-6CFD8134A896}" srcId="{59561728-AB48-43E9-A7B9-DC16A68D6B18}" destId="{C886B481-882E-4087-A6E2-974BF64D4DA0}" srcOrd="2" destOrd="0" parTransId="{286F4EA5-EE6D-48A8-AD4E-54C4D91BBC59}" sibTransId="{45343FEB-9628-4013-9CD0-CFE31FA00172}"/>
    <dgm:cxn modelId="{2B52339A-B2D3-4532-BF95-5E587D944C96}" type="presOf" srcId="{A7249220-918A-4FF2-8562-0DDF9B8E88A1}" destId="{3735FCBE-9FF2-4B17-87B7-19D5AC0F9062}" srcOrd="0" destOrd="1" presId="urn:microsoft.com/office/officeart/2005/8/layout/cycle6"/>
    <dgm:cxn modelId="{ACDAB329-731B-4F95-8C8A-960391AB6C1D}" srcId="{1EBFDB3E-D4F7-4E22-AE13-C0287181C48E}" destId="{D98AB962-FD51-4FB7-84C9-7ACCEA5534C8}" srcOrd="0" destOrd="0" parTransId="{995606B8-8AA5-4CC9-8CFF-08244B813704}" sibTransId="{DFA4B66B-B654-471E-92FC-B87E5F5DC25E}"/>
    <dgm:cxn modelId="{EFA9C02D-0BD6-4B26-9A39-CA7F0E634460}" srcId="{960A3344-E2ED-496A-AD49-85CE7DBAEBAE}" destId="{776A217D-4E7F-49E1-9711-BF2BD58D606E}" srcOrd="0" destOrd="0" parTransId="{0CCDA587-6D1B-427F-ADD8-C0169A16B8DB}" sibTransId="{DD5EA380-2164-4090-B531-684D842697F0}"/>
    <dgm:cxn modelId="{455856A0-B5DB-4541-882E-8FFDE62D4022}" type="presOf" srcId="{270E0ED1-F541-49D4-92F7-FC92968EE715}" destId="{E38F30DB-7E25-4B34-980D-589EA0580D6B}" srcOrd="0" destOrd="0" presId="urn:microsoft.com/office/officeart/2005/8/layout/cycle6"/>
    <dgm:cxn modelId="{E3E4DAF3-0662-4B70-863D-F0C7C594174D}" type="presOf" srcId="{3FAE8380-64B1-4316-9E71-851128DCF739}" destId="{6D46B17E-1D1F-4D55-806C-7F7D7224830C}" srcOrd="0" destOrd="2" presId="urn:microsoft.com/office/officeart/2005/8/layout/cycle6"/>
    <dgm:cxn modelId="{CF81F02A-6397-421A-B1F9-43461C230719}" srcId="{70388BCF-2888-4FCB-B3B5-291F7501E137}" destId="{F951C2EC-6228-4358-8F24-C14FF2975138}" srcOrd="1" destOrd="0" parTransId="{9AD21852-0701-480E-B2CB-EB0C58E0951A}" sibTransId="{1C950233-2297-4BE4-983B-B0DE922B0918}"/>
    <dgm:cxn modelId="{4269F72C-0754-4420-9D1E-D05EF0AF3CB9}" srcId="{960A3344-E2ED-496A-AD49-85CE7DBAEBAE}" destId="{59561728-AB48-43E9-A7B9-DC16A68D6B18}" srcOrd="4" destOrd="0" parTransId="{2101627C-5AFB-427C-9D17-183E196F5ED2}" sibTransId="{08D8E949-9DBE-4131-8F24-45824E441F7C}"/>
    <dgm:cxn modelId="{93A15661-42DA-4205-8995-5F11F794A628}" type="presOf" srcId="{DD5EA380-2164-4090-B531-684D842697F0}" destId="{6694DE68-5C95-4012-BAE4-714B87A9E457}" srcOrd="0" destOrd="0" presId="urn:microsoft.com/office/officeart/2005/8/layout/cycle6"/>
    <dgm:cxn modelId="{28C06AF6-9DDC-4650-B0E6-737B6B6978C0}" srcId="{330A87F7-D0A4-431A-8C7F-34921826AB9A}" destId="{69BB40E6-E54B-493A-8C5F-F8A04F5855E4}" srcOrd="0" destOrd="0" parTransId="{854B5881-8F71-4789-8A77-CA2B172E4FB1}" sibTransId="{4FC89280-D6CE-4CF1-8784-EAC33B69093A}"/>
    <dgm:cxn modelId="{04137AEB-9674-4E3B-9F64-59A368F4CD6A}" type="presOf" srcId="{F951C2EC-6228-4358-8F24-C14FF2975138}" destId="{3319D35F-D5C4-49BA-AE8A-5B4D0036616D}" srcOrd="0" destOrd="2" presId="urn:microsoft.com/office/officeart/2005/8/layout/cycle6"/>
    <dgm:cxn modelId="{CA47D71F-9371-4FF8-B801-5641DD2BC1AA}" type="presOf" srcId="{C886B481-882E-4087-A6E2-974BF64D4DA0}" destId="{BADAFFF4-5E6B-4BFB-9FE6-E4B4E8E48D47}" srcOrd="0" destOrd="3" presId="urn:microsoft.com/office/officeart/2005/8/layout/cycle6"/>
    <dgm:cxn modelId="{E91D69F7-8593-4FD8-B034-9A6AED30FB5B}" type="presOf" srcId="{D9FFCAC7-205A-4EDB-8CB9-DE1F9B8E90B1}" destId="{3735FCBE-9FF2-4B17-87B7-19D5AC0F9062}" srcOrd="0" destOrd="2" presId="urn:microsoft.com/office/officeart/2005/8/layout/cycle6"/>
    <dgm:cxn modelId="{B6C18E02-DBC9-4169-84E4-4854A0ECC060}" type="presOf" srcId="{4742D91A-0E94-4FEA-B0A7-FE789F7608D2}" destId="{BADAFFF4-5E6B-4BFB-9FE6-E4B4E8E48D47}" srcOrd="0" destOrd="2" presId="urn:microsoft.com/office/officeart/2005/8/layout/cycle6"/>
    <dgm:cxn modelId="{06B3BB07-C12C-4C18-9AF6-A9D8DBA1AFC3}" type="presOf" srcId="{330A87F7-D0A4-431A-8C7F-34921826AB9A}" destId="{D99325E0-C724-477D-A215-3939AC9040F6}" srcOrd="0" destOrd="0" presId="urn:microsoft.com/office/officeart/2005/8/layout/cycle6"/>
    <dgm:cxn modelId="{5CEC1539-A35B-4B48-BB34-B89C75301900}" type="presOf" srcId="{67695A35-15C8-4236-928F-85620490FBC3}" destId="{BADAFFF4-5E6B-4BFB-9FE6-E4B4E8E48D47}" srcOrd="0" destOrd="1" presId="urn:microsoft.com/office/officeart/2005/8/layout/cycle6"/>
    <dgm:cxn modelId="{11F2B25D-0C64-4CB5-A387-969DCAFF6FD8}" type="presOf" srcId="{59561728-AB48-43E9-A7B9-DC16A68D6B18}" destId="{BADAFFF4-5E6B-4BFB-9FE6-E4B4E8E48D47}" srcOrd="0" destOrd="0" presId="urn:microsoft.com/office/officeart/2005/8/layout/cycle6"/>
    <dgm:cxn modelId="{6155C02F-1C39-48ED-804D-A1ECFE99764A}" type="presOf" srcId="{960A3344-E2ED-496A-AD49-85CE7DBAEBAE}" destId="{BD4AEED6-25DF-420A-8DBC-06EF8B57C16C}" srcOrd="0" destOrd="0" presId="urn:microsoft.com/office/officeart/2005/8/layout/cycle6"/>
    <dgm:cxn modelId="{2210A843-C359-4970-833D-5E05215B864E}" type="presOf" srcId="{1EBFDB3E-D4F7-4E22-AE13-C0287181C48E}" destId="{6D46B17E-1D1F-4D55-806C-7F7D7224830C}" srcOrd="0" destOrd="0" presId="urn:microsoft.com/office/officeart/2005/8/layout/cycle6"/>
    <dgm:cxn modelId="{F037C2DE-C20B-4CDC-8FCF-DB8F53B327DB}" type="presOf" srcId="{25C3D50F-D0DB-4666-B3A4-19D8DBF742F5}" destId="{95908F2A-2410-4551-ABB6-246E04E95461}" srcOrd="0" destOrd="0" presId="urn:microsoft.com/office/officeart/2005/8/layout/cycle6"/>
    <dgm:cxn modelId="{DC612207-8125-4ACA-9633-19572926E190}" srcId="{960A3344-E2ED-496A-AD49-85CE7DBAEBAE}" destId="{330A87F7-D0A4-431A-8C7F-34921826AB9A}" srcOrd="3" destOrd="0" parTransId="{E818DB5C-C351-41FE-AB4E-34906F05447F}" sibTransId="{8C25BC4C-59C6-42F9-AC86-C12BA2A85BBB}"/>
    <dgm:cxn modelId="{06B43274-CA74-4BBC-8103-DB0B1DFCD7EA}" srcId="{776A217D-4E7F-49E1-9711-BF2BD58D606E}" destId="{D9FFCAC7-205A-4EDB-8CB9-DE1F9B8E90B1}" srcOrd="1" destOrd="0" parTransId="{4BAEBEF5-E914-459B-9656-F341A6C2EE81}" sibTransId="{58015F90-A929-49F8-9220-941651A7B8BB}"/>
    <dgm:cxn modelId="{BA97539A-6DA6-4720-BE08-C956A6206F87}" srcId="{330A87F7-D0A4-431A-8C7F-34921826AB9A}" destId="{C0B19756-098A-4437-8166-9E30D565F426}" srcOrd="1" destOrd="0" parTransId="{B406BCA5-9E74-4BD8-99AF-D69910AB130B}" sibTransId="{DA399C07-0D56-48DB-BD5C-2131595275D9}"/>
    <dgm:cxn modelId="{4B168CA1-4D6F-419F-B924-4AE72DCD3246}" type="presOf" srcId="{70388BCF-2888-4FCB-B3B5-291F7501E137}" destId="{3319D35F-D5C4-49BA-AE8A-5B4D0036616D}" srcOrd="0" destOrd="0" presId="urn:microsoft.com/office/officeart/2005/8/layout/cycle6"/>
    <dgm:cxn modelId="{1D8AF839-B519-4235-BF9F-F6FD938DDA8B}" srcId="{330A87F7-D0A4-431A-8C7F-34921826AB9A}" destId="{17B3DD50-825A-4EFC-B38E-E85B0E4E960F}" srcOrd="3" destOrd="0" parTransId="{8F721C54-8C35-4AB5-A127-69CF88B9798C}" sibTransId="{C36E6F97-066A-4CCC-A563-7596642FFB25}"/>
    <dgm:cxn modelId="{3AB1154F-F196-478A-B647-DD866D876D93}" srcId="{960A3344-E2ED-496A-AD49-85CE7DBAEBAE}" destId="{1EBFDB3E-D4F7-4E22-AE13-C0287181C48E}" srcOrd="2" destOrd="0" parTransId="{91A88F55-12FF-4168-AAF7-B6B7795669E4}" sibTransId="{270E0ED1-F541-49D4-92F7-FC92968EE715}"/>
    <dgm:cxn modelId="{C874011A-2F16-4AA1-A133-FE0C6A3195AE}" srcId="{1EBFDB3E-D4F7-4E22-AE13-C0287181C48E}" destId="{3FAE8380-64B1-4316-9E71-851128DCF739}" srcOrd="1" destOrd="0" parTransId="{376ACE35-FF69-4823-8AEA-D7434C67EE00}" sibTransId="{3C4ABC42-E766-4DEC-AB4B-2454CFC1FC4D}"/>
    <dgm:cxn modelId="{8AC10BE1-3C31-43C9-B674-BB2DC6FB76CC}" type="presOf" srcId="{8C25BC4C-59C6-42F9-AC86-C12BA2A85BBB}" destId="{7827B5E7-A2D0-4986-BDE1-534AA8780C90}" srcOrd="0" destOrd="0" presId="urn:microsoft.com/office/officeart/2005/8/layout/cycle6"/>
    <dgm:cxn modelId="{907C8440-8F3D-4977-91F5-213C60AB70B6}" srcId="{776A217D-4E7F-49E1-9711-BF2BD58D606E}" destId="{A7249220-918A-4FF2-8562-0DDF9B8E88A1}" srcOrd="0" destOrd="0" parTransId="{BE111608-48D9-41E7-A5FF-528D5DD8FDFD}" sibTransId="{28C12114-508B-4618-A3EF-8E0C5ABD8065}"/>
    <dgm:cxn modelId="{44D90C50-4A52-4171-B61C-000F44440FEB}" type="presOf" srcId="{08D8E949-9DBE-4131-8F24-45824E441F7C}" destId="{DB658303-3610-4BB3-8742-5CABFE4FA8F7}" srcOrd="0" destOrd="0" presId="urn:microsoft.com/office/officeart/2005/8/layout/cycle6"/>
    <dgm:cxn modelId="{AC1B801D-13CC-408E-B520-00537D456DD1}" srcId="{59561728-AB48-43E9-A7B9-DC16A68D6B18}" destId="{67695A35-15C8-4236-928F-85620490FBC3}" srcOrd="0" destOrd="0" parTransId="{7599EF73-0ECD-4089-99AD-38E9811CA330}" sibTransId="{F4D23732-B907-4715-A587-046A13C78E8C}"/>
    <dgm:cxn modelId="{DA3E6E78-5889-4E3C-8052-1F7239099633}" srcId="{330A87F7-D0A4-431A-8C7F-34921826AB9A}" destId="{12147A4C-89E0-4798-BC2D-A379EB7C0AC6}" srcOrd="2" destOrd="0" parTransId="{E177A09B-3C7B-4AAD-85F4-05A11D76341A}" sibTransId="{A4F0E7A9-FBE7-4F63-A4AE-5F2BE973EE9E}"/>
    <dgm:cxn modelId="{FFF4CB9F-BD79-4236-9987-4D1F34BE3B81}" type="presParOf" srcId="{BD4AEED6-25DF-420A-8DBC-06EF8B57C16C}" destId="{3735FCBE-9FF2-4B17-87B7-19D5AC0F9062}" srcOrd="0" destOrd="0" presId="urn:microsoft.com/office/officeart/2005/8/layout/cycle6"/>
    <dgm:cxn modelId="{50ABCB91-B38F-420C-BE16-3E6DCFE4471B}" type="presParOf" srcId="{BD4AEED6-25DF-420A-8DBC-06EF8B57C16C}" destId="{6EF9EB7F-9DCB-49E1-A8F9-41A614DF3B88}" srcOrd="1" destOrd="0" presId="urn:microsoft.com/office/officeart/2005/8/layout/cycle6"/>
    <dgm:cxn modelId="{0A15B005-70B4-4EE5-A1CA-7AAA38B7994C}" type="presParOf" srcId="{BD4AEED6-25DF-420A-8DBC-06EF8B57C16C}" destId="{6694DE68-5C95-4012-BAE4-714B87A9E457}" srcOrd="2" destOrd="0" presId="urn:microsoft.com/office/officeart/2005/8/layout/cycle6"/>
    <dgm:cxn modelId="{8C539F84-1B61-42A4-B45D-938A8E35BC2B}" type="presParOf" srcId="{BD4AEED6-25DF-420A-8DBC-06EF8B57C16C}" destId="{3319D35F-D5C4-49BA-AE8A-5B4D0036616D}" srcOrd="3" destOrd="0" presId="urn:microsoft.com/office/officeart/2005/8/layout/cycle6"/>
    <dgm:cxn modelId="{3BD940B9-E127-4392-8066-D7A477CA0F9F}" type="presParOf" srcId="{BD4AEED6-25DF-420A-8DBC-06EF8B57C16C}" destId="{A7987CD4-582C-4E2D-BCC8-574C5BB5910D}" srcOrd="4" destOrd="0" presId="urn:microsoft.com/office/officeart/2005/8/layout/cycle6"/>
    <dgm:cxn modelId="{6B620C76-8DAB-465A-86BD-508ED844416F}" type="presParOf" srcId="{BD4AEED6-25DF-420A-8DBC-06EF8B57C16C}" destId="{95908F2A-2410-4551-ABB6-246E04E95461}" srcOrd="5" destOrd="0" presId="urn:microsoft.com/office/officeart/2005/8/layout/cycle6"/>
    <dgm:cxn modelId="{941047FF-121B-49CE-9CCA-E3435BCB599E}" type="presParOf" srcId="{BD4AEED6-25DF-420A-8DBC-06EF8B57C16C}" destId="{6D46B17E-1D1F-4D55-806C-7F7D7224830C}" srcOrd="6" destOrd="0" presId="urn:microsoft.com/office/officeart/2005/8/layout/cycle6"/>
    <dgm:cxn modelId="{F74B6C0F-27EC-4296-B9B0-BE1B39B5E4C5}" type="presParOf" srcId="{BD4AEED6-25DF-420A-8DBC-06EF8B57C16C}" destId="{C24B70F1-86D4-4694-AD0C-095B883A2116}" srcOrd="7" destOrd="0" presId="urn:microsoft.com/office/officeart/2005/8/layout/cycle6"/>
    <dgm:cxn modelId="{ADE2D93B-DA83-45F1-A943-45260B54ACFA}" type="presParOf" srcId="{BD4AEED6-25DF-420A-8DBC-06EF8B57C16C}" destId="{E38F30DB-7E25-4B34-980D-589EA0580D6B}" srcOrd="8" destOrd="0" presId="urn:microsoft.com/office/officeart/2005/8/layout/cycle6"/>
    <dgm:cxn modelId="{8D41FC3F-FEAF-4830-8DCC-B695022872C3}" type="presParOf" srcId="{BD4AEED6-25DF-420A-8DBC-06EF8B57C16C}" destId="{D99325E0-C724-477D-A215-3939AC9040F6}" srcOrd="9" destOrd="0" presId="urn:microsoft.com/office/officeart/2005/8/layout/cycle6"/>
    <dgm:cxn modelId="{040F8E30-A12B-4F39-99B5-763BFA729586}" type="presParOf" srcId="{BD4AEED6-25DF-420A-8DBC-06EF8B57C16C}" destId="{771A2A45-3C01-4404-82BB-66A376DD6533}" srcOrd="10" destOrd="0" presId="urn:microsoft.com/office/officeart/2005/8/layout/cycle6"/>
    <dgm:cxn modelId="{49431D45-414B-4CDF-B41F-06AC593726E1}" type="presParOf" srcId="{BD4AEED6-25DF-420A-8DBC-06EF8B57C16C}" destId="{7827B5E7-A2D0-4986-BDE1-534AA8780C90}" srcOrd="11" destOrd="0" presId="urn:microsoft.com/office/officeart/2005/8/layout/cycle6"/>
    <dgm:cxn modelId="{1FB127D1-F41B-457C-8F82-1EC87E548CD8}" type="presParOf" srcId="{BD4AEED6-25DF-420A-8DBC-06EF8B57C16C}" destId="{BADAFFF4-5E6B-4BFB-9FE6-E4B4E8E48D47}" srcOrd="12" destOrd="0" presId="urn:microsoft.com/office/officeart/2005/8/layout/cycle6"/>
    <dgm:cxn modelId="{80DBF9AE-3FB0-45C2-A1CA-5C6AE294DA91}" type="presParOf" srcId="{BD4AEED6-25DF-420A-8DBC-06EF8B57C16C}" destId="{8582F24C-4719-4B81-AE57-EFA03B443FEA}" srcOrd="13" destOrd="0" presId="urn:microsoft.com/office/officeart/2005/8/layout/cycle6"/>
    <dgm:cxn modelId="{970B1D3B-1E27-4905-BD22-F1BDC6654944}" type="presParOf" srcId="{BD4AEED6-25DF-420A-8DBC-06EF8B57C16C}" destId="{DB658303-3610-4BB3-8742-5CABFE4FA8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D3683A-CD81-49A3-9ED8-4B333F26D321}">
      <dsp:nvSpPr>
        <dsp:cNvPr id="0" name=""/>
        <dsp:cNvSpPr/>
      </dsp:nvSpPr>
      <dsp:spPr>
        <a:xfrm>
          <a:off x="285723" y="3"/>
          <a:ext cx="3674393" cy="6696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baseline="0" dirty="0" smtClean="0"/>
            <a:t>전국만해 백일장</a:t>
          </a:r>
          <a:endParaRPr lang="en-US" sz="2500" kern="1200" baseline="0" dirty="0"/>
        </a:p>
      </dsp:txBody>
      <dsp:txXfrm>
        <a:off x="285723" y="3"/>
        <a:ext cx="3674393" cy="669656"/>
      </dsp:txXfrm>
    </dsp:sp>
    <dsp:sp modelId="{43C8A71A-B917-4C18-81E3-0B4933ADECD7}">
      <dsp:nvSpPr>
        <dsp:cNvPr id="0" name=""/>
        <dsp:cNvSpPr/>
      </dsp:nvSpPr>
      <dsp:spPr>
        <a:xfrm>
          <a:off x="653162" y="669659"/>
          <a:ext cx="367466" cy="503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608"/>
              </a:lnTo>
              <a:lnTo>
                <a:pt x="367466" y="50360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94A40-EC5A-4B0B-B746-94B27EB8B0F3}">
      <dsp:nvSpPr>
        <dsp:cNvPr id="0" name=""/>
        <dsp:cNvSpPr/>
      </dsp:nvSpPr>
      <dsp:spPr>
        <a:xfrm>
          <a:off x="1020628" y="838440"/>
          <a:ext cx="1842970" cy="66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사업개요</a:t>
          </a:r>
          <a:endParaRPr lang="en-US" sz="2500" kern="1200" dirty="0"/>
        </a:p>
      </dsp:txBody>
      <dsp:txXfrm>
        <a:off x="1020628" y="838440"/>
        <a:ext cx="1842970" cy="669656"/>
      </dsp:txXfrm>
    </dsp:sp>
    <dsp:sp modelId="{076BFCDB-207A-4D7B-BC22-C06DC5DE73E8}">
      <dsp:nvSpPr>
        <dsp:cNvPr id="0" name=""/>
        <dsp:cNvSpPr/>
      </dsp:nvSpPr>
      <dsp:spPr>
        <a:xfrm>
          <a:off x="653162" y="669659"/>
          <a:ext cx="367466" cy="1340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679"/>
              </a:lnTo>
              <a:lnTo>
                <a:pt x="367466" y="134067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33797-A38E-4882-85FE-5034C08A254D}">
      <dsp:nvSpPr>
        <dsp:cNvPr id="0" name=""/>
        <dsp:cNvSpPr/>
      </dsp:nvSpPr>
      <dsp:spPr>
        <a:xfrm>
          <a:off x="1020628" y="1675511"/>
          <a:ext cx="1785819" cy="66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3749"/>
              <a:satOff val="-627"/>
              <a:lumOff val="36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행사특성</a:t>
          </a:r>
          <a:endParaRPr lang="en-US" sz="2500" kern="1200" dirty="0"/>
        </a:p>
      </dsp:txBody>
      <dsp:txXfrm>
        <a:off x="1020628" y="1675511"/>
        <a:ext cx="1785819" cy="669656"/>
      </dsp:txXfrm>
    </dsp:sp>
    <dsp:sp modelId="{5FF53D17-0118-4CC2-8482-E3553A311BAB}">
      <dsp:nvSpPr>
        <dsp:cNvPr id="0" name=""/>
        <dsp:cNvSpPr/>
      </dsp:nvSpPr>
      <dsp:spPr>
        <a:xfrm>
          <a:off x="653162" y="669659"/>
          <a:ext cx="367466" cy="2177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750"/>
              </a:lnTo>
              <a:lnTo>
                <a:pt x="367466" y="217775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7AE65-1DB3-48FD-90A5-6CD0A13F89C9}">
      <dsp:nvSpPr>
        <dsp:cNvPr id="0" name=""/>
        <dsp:cNvSpPr/>
      </dsp:nvSpPr>
      <dsp:spPr>
        <a:xfrm>
          <a:off x="1020628" y="2512582"/>
          <a:ext cx="1745050" cy="66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87499"/>
              <a:satOff val="-1255"/>
              <a:lumOff val="73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행사사진</a:t>
          </a:r>
          <a:endParaRPr lang="en-US" sz="2500" kern="1200" dirty="0"/>
        </a:p>
      </dsp:txBody>
      <dsp:txXfrm>
        <a:off x="1020628" y="2512582"/>
        <a:ext cx="1745050" cy="669656"/>
      </dsp:txXfrm>
    </dsp:sp>
    <dsp:sp modelId="{9C12D79E-2FA1-44D3-B3CB-ED24B1B8CA23}">
      <dsp:nvSpPr>
        <dsp:cNvPr id="0" name=""/>
        <dsp:cNvSpPr/>
      </dsp:nvSpPr>
      <dsp:spPr>
        <a:xfrm>
          <a:off x="4294971" y="1369"/>
          <a:ext cx="3706028" cy="6696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(</a:t>
          </a:r>
          <a:r>
            <a:rPr lang="ko-KR" sz="2500" kern="1200" baseline="0" dirty="0" smtClean="0"/>
            <a:t>사</a:t>
          </a:r>
          <a:r>
            <a:rPr lang="en-US" sz="2500" kern="1200" baseline="0" dirty="0" smtClean="0"/>
            <a:t>)</a:t>
          </a:r>
          <a:r>
            <a:rPr lang="ko-KR" sz="2500" kern="1200" baseline="0" dirty="0" smtClean="0"/>
            <a:t>대한불교청년회 소개</a:t>
          </a:r>
          <a:endParaRPr lang="ko-KR" sz="2500" kern="1200" dirty="0"/>
        </a:p>
      </dsp:txBody>
      <dsp:txXfrm>
        <a:off x="4294971" y="1369"/>
        <a:ext cx="3706028" cy="669656"/>
      </dsp:txXfrm>
    </dsp:sp>
    <dsp:sp modelId="{DAF0315F-B8E0-4634-B95E-9C62425AD873}">
      <dsp:nvSpPr>
        <dsp:cNvPr id="0" name=""/>
        <dsp:cNvSpPr/>
      </dsp:nvSpPr>
      <dsp:spPr>
        <a:xfrm>
          <a:off x="4665574" y="671025"/>
          <a:ext cx="370602" cy="502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242"/>
              </a:lnTo>
              <a:lnTo>
                <a:pt x="370602" y="50224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5FE71-C9EC-4241-9513-18B5D8326675}">
      <dsp:nvSpPr>
        <dsp:cNvPr id="0" name=""/>
        <dsp:cNvSpPr/>
      </dsp:nvSpPr>
      <dsp:spPr>
        <a:xfrm>
          <a:off x="5036177" y="838440"/>
          <a:ext cx="1928708" cy="66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31248"/>
              <a:satOff val="-1882"/>
              <a:lumOff val="109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설립취지</a:t>
          </a:r>
          <a:endParaRPr lang="en-US" sz="2500" kern="1200" dirty="0"/>
        </a:p>
      </dsp:txBody>
      <dsp:txXfrm>
        <a:off x="5036177" y="838440"/>
        <a:ext cx="1928708" cy="669656"/>
      </dsp:txXfrm>
    </dsp:sp>
    <dsp:sp modelId="{DE1C5C3A-EB99-447A-9E66-5DB0D567582C}">
      <dsp:nvSpPr>
        <dsp:cNvPr id="0" name=""/>
        <dsp:cNvSpPr/>
      </dsp:nvSpPr>
      <dsp:spPr>
        <a:xfrm>
          <a:off x="4665574" y="671025"/>
          <a:ext cx="370602" cy="1339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313"/>
              </a:lnTo>
              <a:lnTo>
                <a:pt x="370602" y="133931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D6DC8-6474-4CAD-A84F-40C2C1C2B3C1}">
      <dsp:nvSpPr>
        <dsp:cNvPr id="0" name=""/>
        <dsp:cNvSpPr/>
      </dsp:nvSpPr>
      <dsp:spPr>
        <a:xfrm>
          <a:off x="5036177" y="1675511"/>
          <a:ext cx="1928697" cy="66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74998"/>
              <a:satOff val="-2510"/>
              <a:lumOff val="146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주요연혁</a:t>
          </a:r>
          <a:endParaRPr lang="en-US" sz="2500" kern="1200" dirty="0"/>
        </a:p>
      </dsp:txBody>
      <dsp:txXfrm>
        <a:off x="5036177" y="1675511"/>
        <a:ext cx="1928697" cy="669656"/>
      </dsp:txXfrm>
    </dsp:sp>
    <dsp:sp modelId="{795C673E-3248-4FD7-9453-268348380B2B}">
      <dsp:nvSpPr>
        <dsp:cNvPr id="0" name=""/>
        <dsp:cNvSpPr/>
      </dsp:nvSpPr>
      <dsp:spPr>
        <a:xfrm>
          <a:off x="4665574" y="671025"/>
          <a:ext cx="406485" cy="2164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4129"/>
              </a:lnTo>
              <a:lnTo>
                <a:pt x="406485" y="216412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B7D09-5E67-4260-B68C-7AA80396EDE2}">
      <dsp:nvSpPr>
        <dsp:cNvPr id="0" name=""/>
        <dsp:cNvSpPr/>
      </dsp:nvSpPr>
      <dsp:spPr>
        <a:xfrm>
          <a:off x="5072060" y="2500327"/>
          <a:ext cx="1856931" cy="66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18747"/>
              <a:satOff val="-3137"/>
              <a:lumOff val="182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조직기구</a:t>
          </a:r>
          <a:r>
            <a:rPr lang="en-US" altLang="ko-KR" sz="2500" kern="1200" dirty="0" smtClean="0"/>
            <a:t> </a:t>
          </a:r>
          <a:r>
            <a:rPr lang="ko-KR" sz="2500" kern="1200" dirty="0" smtClean="0"/>
            <a:t>표</a:t>
          </a:r>
          <a:endParaRPr lang="en-US" sz="2500" kern="1200" dirty="0"/>
        </a:p>
      </dsp:txBody>
      <dsp:txXfrm>
        <a:off x="5072060" y="2500327"/>
        <a:ext cx="1856931" cy="669656"/>
      </dsp:txXfrm>
    </dsp:sp>
    <dsp:sp modelId="{3F96E3D5-9C72-48C3-AC90-3AD1162D36FC}">
      <dsp:nvSpPr>
        <dsp:cNvPr id="0" name=""/>
        <dsp:cNvSpPr/>
      </dsp:nvSpPr>
      <dsp:spPr>
        <a:xfrm>
          <a:off x="4665574" y="671025"/>
          <a:ext cx="370602" cy="301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3455"/>
              </a:lnTo>
              <a:lnTo>
                <a:pt x="370602" y="3013455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865FF-8EA7-478F-9770-B7884FAC57B4}">
      <dsp:nvSpPr>
        <dsp:cNvPr id="0" name=""/>
        <dsp:cNvSpPr/>
      </dsp:nvSpPr>
      <dsp:spPr>
        <a:xfrm>
          <a:off x="5036177" y="3349653"/>
          <a:ext cx="1857820" cy="66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62496"/>
              <a:satOff val="-3765"/>
              <a:lumOff val="219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주요활동</a:t>
          </a:r>
          <a:endParaRPr lang="en-US" sz="2500" kern="1200" dirty="0"/>
        </a:p>
      </dsp:txBody>
      <dsp:txXfrm>
        <a:off x="5036177" y="3349653"/>
        <a:ext cx="1857820" cy="669656"/>
      </dsp:txXfrm>
    </dsp:sp>
    <dsp:sp modelId="{3566F771-014F-4EF4-A763-4572E0DBE882}">
      <dsp:nvSpPr>
        <dsp:cNvPr id="0" name=""/>
        <dsp:cNvSpPr/>
      </dsp:nvSpPr>
      <dsp:spPr>
        <a:xfrm>
          <a:off x="4665574" y="671025"/>
          <a:ext cx="370602" cy="3850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0526"/>
              </a:lnTo>
              <a:lnTo>
                <a:pt x="370602" y="385052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2EE74-1383-42B3-8225-9328EC6CDF52}">
      <dsp:nvSpPr>
        <dsp:cNvPr id="0" name=""/>
        <dsp:cNvSpPr/>
      </dsp:nvSpPr>
      <dsp:spPr>
        <a:xfrm>
          <a:off x="5036177" y="4186724"/>
          <a:ext cx="1857820" cy="66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연대활동</a:t>
          </a:r>
          <a:endParaRPr lang="en-US" sz="2500" kern="1200" dirty="0"/>
        </a:p>
      </dsp:txBody>
      <dsp:txXfrm>
        <a:off x="5036177" y="4186724"/>
        <a:ext cx="1857820" cy="6696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D5647-EABD-42F2-8C4C-7D3BA2C929B0}">
      <dsp:nvSpPr>
        <dsp:cNvPr id="0" name=""/>
        <dsp:cNvSpPr/>
      </dsp:nvSpPr>
      <dsp:spPr>
        <a:xfrm rot="5400000">
          <a:off x="5133497" y="-2444442"/>
          <a:ext cx="943759" cy="607348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>
              <a:latin typeface="+mn-ea"/>
              <a:ea typeface="+mn-ea"/>
            </a:rPr>
            <a:t>개회 </a:t>
          </a:r>
          <a:r>
            <a:rPr lang="en-US" altLang="ko-KR" sz="1800" b="1" kern="1200" dirty="0" smtClean="0">
              <a:latin typeface="+mn-ea"/>
              <a:ea typeface="+mn-ea"/>
            </a:rPr>
            <a:t>/ </a:t>
          </a:r>
          <a:r>
            <a:rPr lang="ko-KR" altLang="en-US" sz="1800" b="1" kern="1200" dirty="0" smtClean="0">
              <a:latin typeface="+mn-ea"/>
              <a:ea typeface="+mn-ea"/>
            </a:rPr>
            <a:t>국민의례 </a:t>
          </a:r>
          <a:r>
            <a:rPr lang="en-US" altLang="ko-KR" sz="1800" b="1" kern="1200" dirty="0" smtClean="0">
              <a:latin typeface="+mn-ea"/>
              <a:ea typeface="+mn-ea"/>
            </a:rPr>
            <a:t>/ </a:t>
          </a:r>
          <a:r>
            <a:rPr lang="ko-KR" altLang="en-US" sz="1800" b="1" kern="1200" dirty="0" smtClean="0">
              <a:latin typeface="+mn-ea"/>
              <a:ea typeface="+mn-ea"/>
            </a:rPr>
            <a:t>추모 묵념 </a:t>
          </a:r>
          <a:r>
            <a:rPr lang="en-US" altLang="ko-KR" sz="1800" b="1" kern="1200" dirty="0" smtClean="0">
              <a:latin typeface="+mn-ea"/>
              <a:ea typeface="+mn-ea"/>
            </a:rPr>
            <a:t>/ </a:t>
          </a:r>
          <a:r>
            <a:rPr lang="ko-KR" altLang="en-US" sz="1800" b="1" kern="1200" dirty="0" smtClean="0">
              <a:latin typeface="+mn-ea"/>
              <a:ea typeface="+mn-ea"/>
            </a:rPr>
            <a:t>삼귀의 </a:t>
          </a:r>
          <a:r>
            <a:rPr lang="en-US" altLang="ko-KR" sz="1800" b="1" kern="1200" dirty="0" smtClean="0">
              <a:latin typeface="+mn-ea"/>
              <a:ea typeface="+mn-ea"/>
            </a:rPr>
            <a:t>/ </a:t>
          </a:r>
          <a:r>
            <a:rPr lang="ko-KR" altLang="en-US" sz="1800" b="1" kern="1200" dirty="0" smtClean="0">
              <a:latin typeface="+mn-ea"/>
              <a:ea typeface="+mn-ea"/>
            </a:rPr>
            <a:t>반야심경</a:t>
          </a:r>
          <a:endParaRPr lang="ko-KR" sz="1800" b="1" kern="1200" dirty="0">
            <a:latin typeface="+mn-ea"/>
            <a:ea typeface="+mn-ea"/>
          </a:endParaRPr>
        </a:p>
        <a:p>
          <a:pPr marL="171450" lvl="1" indent="-171450" algn="l" defTabSz="8001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>
              <a:latin typeface="+mn-ea"/>
              <a:ea typeface="+mn-ea"/>
            </a:rPr>
            <a:t>조선독립에 대한 감상의 개요 낭독 </a:t>
          </a:r>
          <a:r>
            <a:rPr lang="en-US" altLang="ko-KR" sz="1800" b="1" kern="1200" dirty="0" smtClean="0">
              <a:latin typeface="+mn-ea"/>
              <a:ea typeface="+mn-ea"/>
            </a:rPr>
            <a:t>/  </a:t>
          </a:r>
          <a:r>
            <a:rPr lang="ko-KR" altLang="en-US" sz="1800" b="1" kern="1200" dirty="0" smtClean="0">
              <a:latin typeface="+mn-ea"/>
              <a:ea typeface="+mn-ea"/>
            </a:rPr>
            <a:t>기념사</a:t>
          </a:r>
        </a:p>
      </dsp:txBody>
      <dsp:txXfrm rot="5400000">
        <a:off x="5133497" y="-2444442"/>
        <a:ext cx="943759" cy="6073489"/>
      </dsp:txXfrm>
    </dsp:sp>
    <dsp:sp modelId="{64F0155C-6DC4-4EAE-A638-4184FD3E8781}">
      <dsp:nvSpPr>
        <dsp:cNvPr id="0" name=""/>
        <dsp:cNvSpPr/>
      </dsp:nvSpPr>
      <dsp:spPr>
        <a:xfrm>
          <a:off x="0" y="0"/>
          <a:ext cx="2566756" cy="1179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3.1</a:t>
          </a:r>
          <a:r>
            <a:rPr lang="ko-KR" sz="2800" b="1" kern="1200" dirty="0" smtClean="0"/>
            <a:t>절 기념식</a:t>
          </a:r>
          <a:endParaRPr lang="en-US" sz="2800" b="1" kern="1200" dirty="0"/>
        </a:p>
      </dsp:txBody>
      <dsp:txXfrm>
        <a:off x="0" y="0"/>
        <a:ext cx="2566756" cy="1179699"/>
      </dsp:txXfrm>
    </dsp:sp>
    <dsp:sp modelId="{BA255E15-5069-47BE-8338-7A20BCE78C8E}">
      <dsp:nvSpPr>
        <dsp:cNvPr id="0" name=""/>
        <dsp:cNvSpPr/>
      </dsp:nvSpPr>
      <dsp:spPr>
        <a:xfrm rot="5400000">
          <a:off x="5133497" y="-1205757"/>
          <a:ext cx="943759" cy="607348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>
              <a:latin typeface="+mn-lt"/>
              <a:ea typeface="+mn-ea"/>
            </a:rPr>
            <a:t>백일장 안내 </a:t>
          </a:r>
          <a:r>
            <a:rPr lang="en-US" altLang="ko-KR" sz="1800" b="1" kern="1200" dirty="0" smtClean="0">
              <a:latin typeface="+mn-lt"/>
              <a:ea typeface="+mn-ea"/>
            </a:rPr>
            <a:t>/ </a:t>
          </a:r>
          <a:r>
            <a:rPr lang="ko-KR" altLang="en-US" sz="1800" b="1" kern="1200" dirty="0" smtClean="0">
              <a:latin typeface="+mn-lt"/>
              <a:ea typeface="+mn-ea"/>
            </a:rPr>
            <a:t>격려사 </a:t>
          </a:r>
          <a:r>
            <a:rPr lang="en-US" altLang="ko-KR" sz="1800" b="1" kern="1200" dirty="0" smtClean="0">
              <a:latin typeface="+mn-lt"/>
              <a:ea typeface="+mn-ea"/>
            </a:rPr>
            <a:t>/ </a:t>
          </a:r>
          <a:r>
            <a:rPr lang="ko-KR" altLang="en-US" sz="1800" b="1" kern="1200" dirty="0" smtClean="0">
              <a:latin typeface="+mn-lt"/>
              <a:ea typeface="+mn-ea"/>
            </a:rPr>
            <a:t>축사 </a:t>
          </a:r>
          <a:endParaRPr lang="ko-KR" sz="1800" b="1" kern="1200" dirty="0">
            <a:latin typeface="+mn-lt"/>
            <a:ea typeface="+mn-ea"/>
          </a:endParaRPr>
        </a:p>
        <a:p>
          <a:pPr marL="171450" lvl="1" indent="-171450" algn="l" defTabSz="8001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>
              <a:latin typeface="+mn-lt"/>
              <a:ea typeface="+mn-ea"/>
            </a:rPr>
            <a:t>심사위원 소개 </a:t>
          </a:r>
          <a:r>
            <a:rPr lang="en-US" altLang="ko-KR" sz="1800" b="1" kern="1200" dirty="0" smtClean="0">
              <a:latin typeface="+mn-lt"/>
              <a:ea typeface="+mn-ea"/>
            </a:rPr>
            <a:t>/ </a:t>
          </a:r>
          <a:r>
            <a:rPr lang="ko-KR" altLang="en-US" sz="1800" b="1" kern="1200" dirty="0" smtClean="0">
              <a:latin typeface="+mn-lt"/>
              <a:ea typeface="+mn-ea"/>
            </a:rPr>
            <a:t>시제발표 </a:t>
          </a:r>
          <a:r>
            <a:rPr lang="en-US" altLang="ko-KR" sz="1800" b="1" kern="1200" dirty="0" smtClean="0">
              <a:latin typeface="+mn-lt"/>
              <a:ea typeface="+mn-ea"/>
            </a:rPr>
            <a:t>/ </a:t>
          </a:r>
          <a:r>
            <a:rPr lang="ko-KR" altLang="en-US" sz="1800" b="1" kern="1200" dirty="0" smtClean="0">
              <a:latin typeface="+mn-lt"/>
              <a:ea typeface="+mn-ea"/>
            </a:rPr>
            <a:t>원고작성</a:t>
          </a:r>
          <a:endParaRPr lang="en-US" altLang="ko-KR" sz="1800" b="1" kern="1200" dirty="0" smtClean="0">
            <a:latin typeface="+mn-lt"/>
            <a:ea typeface="+mn-ea"/>
          </a:endParaRPr>
        </a:p>
      </dsp:txBody>
      <dsp:txXfrm rot="5400000">
        <a:off x="5133497" y="-1205757"/>
        <a:ext cx="943759" cy="6073489"/>
      </dsp:txXfrm>
    </dsp:sp>
    <dsp:sp modelId="{C00555C8-ACA4-4063-9A4B-A6C2ED6294E6}">
      <dsp:nvSpPr>
        <dsp:cNvPr id="0" name=""/>
        <dsp:cNvSpPr/>
      </dsp:nvSpPr>
      <dsp:spPr>
        <a:xfrm>
          <a:off x="1876" y="1241137"/>
          <a:ext cx="2566756" cy="11796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800" b="1" kern="1200" dirty="0" smtClean="0"/>
            <a:t>백</a:t>
          </a:r>
          <a:r>
            <a:rPr lang="en-US" altLang="ko-KR" sz="2800" b="1" kern="1200" dirty="0" smtClean="0"/>
            <a:t>  </a:t>
          </a:r>
          <a:r>
            <a:rPr lang="ko-KR" sz="2800" b="1" kern="1200" dirty="0" smtClean="0"/>
            <a:t>일</a:t>
          </a:r>
          <a:r>
            <a:rPr lang="en-US" altLang="ko-KR" sz="2800" b="1" kern="1200" dirty="0" smtClean="0"/>
            <a:t>  </a:t>
          </a:r>
          <a:r>
            <a:rPr lang="ko-KR" sz="2800" b="1" kern="1200" dirty="0" smtClean="0"/>
            <a:t>장</a:t>
          </a:r>
          <a:endParaRPr lang="en-US" sz="2800" b="1" kern="1200" dirty="0"/>
        </a:p>
      </dsp:txBody>
      <dsp:txXfrm>
        <a:off x="1876" y="1241137"/>
        <a:ext cx="2566756" cy="1179699"/>
      </dsp:txXfrm>
    </dsp:sp>
    <dsp:sp modelId="{FC6433BC-48E6-4841-96E9-1E65C96994EC}">
      <dsp:nvSpPr>
        <dsp:cNvPr id="0" name=""/>
        <dsp:cNvSpPr/>
      </dsp:nvSpPr>
      <dsp:spPr>
        <a:xfrm rot="5400000">
          <a:off x="5133497" y="32926"/>
          <a:ext cx="943759" cy="607348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‘</a:t>
          </a:r>
          <a:r>
            <a:rPr lang="ko-KR" altLang="en-US" sz="1800" b="1" kern="1200" dirty="0" smtClean="0"/>
            <a:t>만해 스님’관련 영상 상영</a:t>
          </a:r>
          <a:endParaRPr lang="ko-KR" altLang="en-US" sz="1800" b="1" kern="1200" dirty="0"/>
        </a:p>
        <a:p>
          <a:pPr marL="171450" lvl="1" indent="-171450" algn="l" defTabSz="800100" rtl="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영화 감상 </a:t>
          </a:r>
          <a:endParaRPr lang="ko-KR" altLang="en-US" sz="1800" b="1" kern="1200" dirty="0"/>
        </a:p>
      </dsp:txBody>
      <dsp:txXfrm rot="5400000">
        <a:off x="5133497" y="32926"/>
        <a:ext cx="943759" cy="6073489"/>
      </dsp:txXfrm>
    </dsp:sp>
    <dsp:sp modelId="{82CB5449-7C1F-4A3E-B1F4-D7EA3E23902B}">
      <dsp:nvSpPr>
        <dsp:cNvPr id="0" name=""/>
        <dsp:cNvSpPr/>
      </dsp:nvSpPr>
      <dsp:spPr>
        <a:xfrm>
          <a:off x="1876" y="2479821"/>
          <a:ext cx="2566756" cy="1179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b="1" kern="1200" dirty="0" smtClean="0"/>
            <a:t>원고 마감 </a:t>
          </a:r>
          <a:endParaRPr lang="en-US" altLang="ko-KR" sz="2400" b="1" kern="1200" dirty="0" smtClean="0"/>
        </a:p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b="1" kern="1200" dirty="0" smtClean="0"/>
            <a:t>심</a:t>
          </a:r>
          <a:r>
            <a:rPr lang="en-US" altLang="ko-KR" sz="2400" b="1" kern="1200" dirty="0" smtClean="0"/>
            <a:t>      </a:t>
          </a:r>
          <a:r>
            <a:rPr lang="ko-KR" sz="2400" b="1" kern="1200" dirty="0" smtClean="0"/>
            <a:t>사</a:t>
          </a:r>
          <a:endParaRPr lang="en-US" sz="2400" b="1" kern="1200" dirty="0"/>
        </a:p>
      </dsp:txBody>
      <dsp:txXfrm>
        <a:off x="1876" y="2479821"/>
        <a:ext cx="2566756" cy="1179699"/>
      </dsp:txXfrm>
    </dsp:sp>
    <dsp:sp modelId="{458C9C1B-9C85-417E-973A-78EEBA2D84F0}">
      <dsp:nvSpPr>
        <dsp:cNvPr id="0" name=""/>
        <dsp:cNvSpPr/>
      </dsp:nvSpPr>
      <dsp:spPr>
        <a:xfrm rot="5400000">
          <a:off x="5133497" y="1271611"/>
          <a:ext cx="943759" cy="607348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>
              <a:latin typeface="+mn-ea"/>
              <a:ea typeface="+mn-ea"/>
            </a:rPr>
            <a:t>내</a:t>
          </a:r>
          <a:r>
            <a:rPr lang="en-US" altLang="ko-KR" sz="1800" b="1" kern="1200" dirty="0" smtClean="0">
              <a:latin typeface="+mn-ea"/>
              <a:ea typeface="+mn-ea"/>
            </a:rPr>
            <a:t>·</a:t>
          </a:r>
          <a:r>
            <a:rPr lang="ko-KR" altLang="en-US" sz="1800" b="1" kern="1200" dirty="0" smtClean="0">
              <a:latin typeface="+mn-ea"/>
              <a:ea typeface="+mn-ea"/>
            </a:rPr>
            <a:t>외빈 소개 </a:t>
          </a:r>
          <a:r>
            <a:rPr lang="en-US" altLang="ko-KR" sz="1800" b="1" kern="1200" dirty="0" smtClean="0">
              <a:latin typeface="+mn-ea"/>
              <a:ea typeface="+mn-ea"/>
            </a:rPr>
            <a:t>/ </a:t>
          </a:r>
          <a:r>
            <a:rPr lang="ko-KR" altLang="en-US" sz="1800" b="1" kern="1200" dirty="0" smtClean="0">
              <a:latin typeface="+mn-ea"/>
              <a:ea typeface="+mn-ea"/>
            </a:rPr>
            <a:t>심사 평 </a:t>
          </a:r>
          <a:r>
            <a:rPr lang="en-US" altLang="ko-KR" sz="1800" b="1" kern="1200" dirty="0" smtClean="0">
              <a:latin typeface="+mn-ea"/>
              <a:ea typeface="+mn-ea"/>
            </a:rPr>
            <a:t>/ </a:t>
          </a:r>
          <a:r>
            <a:rPr lang="ko-KR" altLang="en-US" sz="1800" b="1" kern="1200" dirty="0" smtClean="0">
              <a:latin typeface="+mn-ea"/>
              <a:ea typeface="+mn-ea"/>
            </a:rPr>
            <a:t>시상식 </a:t>
          </a:r>
          <a:r>
            <a:rPr lang="en-US" altLang="ko-KR" sz="1800" b="1" kern="1200" dirty="0" smtClean="0">
              <a:latin typeface="+mn-ea"/>
              <a:ea typeface="+mn-ea"/>
            </a:rPr>
            <a:t>/ </a:t>
          </a:r>
          <a:r>
            <a:rPr lang="ko-KR" altLang="en-US" sz="1800" b="1" kern="1200" dirty="0" err="1" smtClean="0">
              <a:latin typeface="+mn-ea"/>
              <a:ea typeface="+mn-ea"/>
            </a:rPr>
            <a:t>사홍서원</a:t>
          </a:r>
          <a:r>
            <a:rPr lang="ko-KR" altLang="en-US" sz="1800" b="1" kern="1200" dirty="0" smtClean="0">
              <a:latin typeface="+mn-ea"/>
              <a:ea typeface="+mn-ea"/>
            </a:rPr>
            <a:t> </a:t>
          </a:r>
          <a:r>
            <a:rPr lang="en-US" altLang="ko-KR" sz="1800" b="1" kern="1200" dirty="0" smtClean="0">
              <a:latin typeface="+mn-ea"/>
              <a:ea typeface="+mn-ea"/>
            </a:rPr>
            <a:t>/ </a:t>
          </a:r>
          <a:r>
            <a:rPr lang="ko-KR" altLang="en-US" sz="1800" b="1" kern="1200" dirty="0" smtClean="0">
              <a:latin typeface="+mn-ea"/>
              <a:ea typeface="+mn-ea"/>
            </a:rPr>
            <a:t>폐회</a:t>
          </a:r>
          <a:endParaRPr lang="ko-KR" sz="1800" b="1" kern="1200" dirty="0">
            <a:latin typeface="+mn-ea"/>
            <a:ea typeface="+mn-ea"/>
          </a:endParaRPr>
        </a:p>
      </dsp:txBody>
      <dsp:txXfrm rot="5400000">
        <a:off x="5133497" y="1271611"/>
        <a:ext cx="943759" cy="6073489"/>
      </dsp:txXfrm>
    </dsp:sp>
    <dsp:sp modelId="{9B73BB2A-ABB6-420A-BD15-E41442E629AB}">
      <dsp:nvSpPr>
        <dsp:cNvPr id="0" name=""/>
        <dsp:cNvSpPr/>
      </dsp:nvSpPr>
      <dsp:spPr>
        <a:xfrm>
          <a:off x="1876" y="3718505"/>
          <a:ext cx="2566756" cy="11796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3200" b="1" kern="1200" dirty="0" smtClean="0"/>
            <a:t>시</a:t>
          </a:r>
          <a:r>
            <a:rPr lang="en-US" altLang="ko-KR" sz="3200" b="1" kern="1200" dirty="0" smtClean="0"/>
            <a:t>    </a:t>
          </a:r>
          <a:r>
            <a:rPr lang="ko-KR" sz="3200" b="1" kern="1200" dirty="0" smtClean="0"/>
            <a:t>상</a:t>
          </a:r>
          <a:endParaRPr lang="en-US" sz="3200" b="1" kern="1200" dirty="0"/>
        </a:p>
      </dsp:txBody>
      <dsp:txXfrm>
        <a:off x="1876" y="3718505"/>
        <a:ext cx="2566756" cy="11796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968B8-D9C9-458F-8F14-2C83A8780142}">
      <dsp:nvSpPr>
        <dsp:cNvPr id="0" name=""/>
        <dsp:cNvSpPr/>
      </dsp:nvSpPr>
      <dsp:spPr>
        <a:xfrm>
          <a:off x="3288294" y="1306498"/>
          <a:ext cx="1724216" cy="17244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D7BE7C-72B8-433B-870D-0A4456BACFED}">
      <dsp:nvSpPr>
        <dsp:cNvPr id="0" name=""/>
        <dsp:cNvSpPr/>
      </dsp:nvSpPr>
      <dsp:spPr>
        <a:xfrm>
          <a:off x="2257518" y="616220"/>
          <a:ext cx="3509925" cy="5623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3200" b="1" kern="1200" spc="-150" dirty="0" smtClean="0">
              <a:latin typeface="HY나무B" pitchFamily="18" charset="-127"/>
              <a:ea typeface="HY나무B" pitchFamily="18" charset="-127"/>
            </a:rPr>
            <a:t>문화관광부  장 관 </a:t>
          </a:r>
          <a:r>
            <a:rPr lang="en-US" sz="3200" b="1" kern="1200" spc="-150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sz="3200" b="1" kern="1200" spc="-150" dirty="0">
            <a:latin typeface="HY나무B" pitchFamily="18" charset="-127"/>
            <a:ea typeface="HY나무B" pitchFamily="18" charset="-127"/>
          </a:endParaRPr>
        </a:p>
      </dsp:txBody>
      <dsp:txXfrm>
        <a:off x="2257518" y="616220"/>
        <a:ext cx="3509925" cy="562305"/>
      </dsp:txXfrm>
    </dsp:sp>
    <dsp:sp modelId="{F3F8D4E9-73DA-49DA-8276-12CB0B00D069}">
      <dsp:nvSpPr>
        <dsp:cNvPr id="0" name=""/>
        <dsp:cNvSpPr/>
      </dsp:nvSpPr>
      <dsp:spPr>
        <a:xfrm>
          <a:off x="3794064" y="1549673"/>
          <a:ext cx="1724216" cy="17244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BADB8F-D45A-48BE-9616-BFD281E7C1FA}">
      <dsp:nvSpPr>
        <dsp:cNvPr id="0" name=""/>
        <dsp:cNvSpPr/>
      </dsp:nvSpPr>
      <dsp:spPr>
        <a:xfrm>
          <a:off x="5677306" y="1617678"/>
          <a:ext cx="1867900" cy="8488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서울특별시</a:t>
          </a:r>
          <a:endParaRPr lang="en-US" altLang="ko-KR" sz="24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시</a:t>
          </a: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장상 </a:t>
          </a:r>
          <a:r>
            <a:rPr lang="en-US" sz="2400" kern="1200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5677306" y="1617678"/>
        <a:ext cx="1867900" cy="848811"/>
      </dsp:txXfrm>
    </dsp:sp>
    <dsp:sp modelId="{51B7B26D-AC61-4B99-93D0-1853F5B5C170}">
      <dsp:nvSpPr>
        <dsp:cNvPr id="0" name=""/>
        <dsp:cNvSpPr/>
      </dsp:nvSpPr>
      <dsp:spPr>
        <a:xfrm>
          <a:off x="3918351" y="2096817"/>
          <a:ext cx="1724216" cy="17244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998E4D-E958-40F8-9502-2C3EFDA4F688}">
      <dsp:nvSpPr>
        <dsp:cNvPr id="0" name=""/>
        <dsp:cNvSpPr/>
      </dsp:nvSpPr>
      <dsp:spPr>
        <a:xfrm>
          <a:off x="5900683" y="3031393"/>
          <a:ext cx="1831979" cy="6935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동국대학교</a:t>
          </a:r>
          <a:endParaRPr lang="en-US" altLang="ko-KR" sz="24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  총 장 </a:t>
          </a:r>
          <a:r>
            <a:rPr lang="en-US" sz="2400" kern="1200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5900683" y="3031393"/>
        <a:ext cx="1831979" cy="693567"/>
      </dsp:txXfrm>
    </dsp:sp>
    <dsp:sp modelId="{42BF60F7-8A67-4311-92BC-07A2E0F19D29}">
      <dsp:nvSpPr>
        <dsp:cNvPr id="0" name=""/>
        <dsp:cNvSpPr/>
      </dsp:nvSpPr>
      <dsp:spPr>
        <a:xfrm>
          <a:off x="3568479" y="2535589"/>
          <a:ext cx="1724216" cy="17244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29A149-1EBC-4080-8020-D0F15917CB3A}">
      <dsp:nvSpPr>
        <dsp:cNvPr id="0" name=""/>
        <dsp:cNvSpPr/>
      </dsp:nvSpPr>
      <dsp:spPr>
        <a:xfrm>
          <a:off x="5072107" y="4214840"/>
          <a:ext cx="1975664" cy="7992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한국 작가회의</a:t>
          </a:r>
          <a:endParaRPr lang="en-US" altLang="ko-KR" sz="24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  이사장 </a:t>
          </a:r>
          <a:r>
            <a:rPr lang="en-US" sz="2400" kern="1200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5072107" y="4214840"/>
        <a:ext cx="1975664" cy="799287"/>
      </dsp:txXfrm>
    </dsp:sp>
    <dsp:sp modelId="{55BFA9DE-DE17-4E0C-BE25-A2C80CE2208C}">
      <dsp:nvSpPr>
        <dsp:cNvPr id="0" name=""/>
        <dsp:cNvSpPr/>
      </dsp:nvSpPr>
      <dsp:spPr>
        <a:xfrm>
          <a:off x="3093906" y="2634209"/>
          <a:ext cx="1724216" cy="172442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647367-33E0-47C4-91C2-56950CCD3470}">
      <dsp:nvSpPr>
        <dsp:cNvPr id="0" name=""/>
        <dsp:cNvSpPr/>
      </dsp:nvSpPr>
      <dsp:spPr>
        <a:xfrm>
          <a:off x="664571" y="4214846"/>
          <a:ext cx="2835888" cy="7972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한 국 문 인 </a:t>
          </a:r>
          <a:r>
            <a:rPr lang="ko-KR" sz="2400" kern="1200" dirty="0" err="1" smtClean="0">
              <a:latin typeface="HY나무B" pitchFamily="18" charset="-127"/>
              <a:ea typeface="HY나무B" pitchFamily="18" charset="-127"/>
            </a:rPr>
            <a:t>협</a:t>
          </a: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 회 </a:t>
          </a:r>
          <a:endParaRPr lang="en-US" altLang="ko-KR" sz="24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회</a:t>
          </a: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장 </a:t>
          </a:r>
          <a:r>
            <a:rPr lang="en-US" sz="2400" kern="1200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664571" y="4214846"/>
        <a:ext cx="2835888" cy="797253"/>
      </dsp:txXfrm>
    </dsp:sp>
    <dsp:sp modelId="{F6AA418D-A6A0-4DD8-9AB3-E1061FFA330C}">
      <dsp:nvSpPr>
        <dsp:cNvPr id="0" name=""/>
        <dsp:cNvSpPr/>
      </dsp:nvSpPr>
      <dsp:spPr>
        <a:xfrm>
          <a:off x="2658236" y="2096817"/>
          <a:ext cx="1724216" cy="17244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1C215D-9676-468C-BB23-5F17B08FB71D}">
      <dsp:nvSpPr>
        <dsp:cNvPr id="0" name=""/>
        <dsp:cNvSpPr/>
      </dsp:nvSpPr>
      <dsp:spPr>
        <a:xfrm>
          <a:off x="167533" y="2938835"/>
          <a:ext cx="2574352" cy="7873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한국</a:t>
          </a:r>
          <a:r>
            <a:rPr lang="en-US" altLang="ko-KR" sz="2400" kern="1200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교원단체</a:t>
          </a:r>
          <a:r>
            <a:rPr lang="en-US" altLang="ko-KR" sz="2400" kern="1200" dirty="0" smtClean="0">
              <a:latin typeface="HY나무B" pitchFamily="18" charset="-127"/>
              <a:ea typeface="HY나무B" pitchFamily="18" charset="-127"/>
            </a:rPr>
            <a:t> </a:t>
          </a:r>
        </a:p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총</a:t>
          </a:r>
          <a:r>
            <a:rPr lang="en-US" altLang="ko-KR" sz="2400" kern="1200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연합 회 장 </a:t>
          </a:r>
          <a:r>
            <a:rPr lang="en-US" sz="2400" kern="1200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167533" y="2938835"/>
        <a:ext cx="2574352" cy="787374"/>
      </dsp:txXfrm>
    </dsp:sp>
    <dsp:sp modelId="{92B1D8C1-B3DE-4BFC-A96C-D2DF3A3F2D2A}">
      <dsp:nvSpPr>
        <dsp:cNvPr id="0" name=""/>
        <dsp:cNvSpPr/>
      </dsp:nvSpPr>
      <dsp:spPr>
        <a:xfrm>
          <a:off x="2782524" y="1549673"/>
          <a:ext cx="1724216" cy="17244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2D4A29-443A-45C4-A03F-0F1F27B442E6}">
      <dsp:nvSpPr>
        <dsp:cNvPr id="0" name=""/>
        <dsp:cNvSpPr/>
      </dsp:nvSpPr>
      <dsp:spPr>
        <a:xfrm>
          <a:off x="241980" y="1673078"/>
          <a:ext cx="2554391" cy="5509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한국</a:t>
          </a:r>
          <a:r>
            <a:rPr lang="en-US" altLang="ko-KR" sz="2400" kern="1200" dirty="0" smtClean="0">
              <a:latin typeface="HY나무B" pitchFamily="18" charset="-127"/>
              <a:ea typeface="HY나무B" pitchFamily="18" charset="-127"/>
            </a:rPr>
            <a:t> </a:t>
          </a: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청</a:t>
          </a:r>
          <a:r>
            <a:rPr lang="ko-KR" altLang="en-US" sz="2400" kern="1200" dirty="0" smtClean="0">
              <a:latin typeface="HY나무B" pitchFamily="18" charset="-127"/>
              <a:ea typeface="HY나무B" pitchFamily="18" charset="-127"/>
            </a:rPr>
            <a:t>소</a:t>
          </a: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년 </a:t>
          </a:r>
          <a:endParaRPr lang="en-US" altLang="ko-KR" sz="2400" kern="1200" dirty="0" smtClean="0">
            <a:latin typeface="HY나무B" pitchFamily="18" charset="-127"/>
            <a:ea typeface="HY나무B" pitchFamily="18" charset="-127"/>
          </a:endParaRPr>
        </a:p>
        <a:p>
          <a:pPr lvl="0" algn="ctr" defTabSz="10668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latin typeface="HY나무B" pitchFamily="18" charset="-127"/>
              <a:ea typeface="HY나무B" pitchFamily="18" charset="-127"/>
            </a:rPr>
            <a:t>단체 협의회장 </a:t>
          </a:r>
          <a:r>
            <a:rPr lang="en-US" sz="2400" kern="1200" dirty="0" smtClean="0">
              <a:latin typeface="HY나무B" pitchFamily="18" charset="-127"/>
              <a:ea typeface="HY나무B" pitchFamily="18" charset="-127"/>
            </a:rPr>
            <a:t>(2)</a:t>
          </a:r>
          <a:endParaRPr lang="ko-KR" sz="2400" kern="1200" dirty="0">
            <a:latin typeface="HY나무B" pitchFamily="18" charset="-127"/>
            <a:ea typeface="HY나무B" pitchFamily="18" charset="-127"/>
          </a:endParaRPr>
        </a:p>
      </dsp:txBody>
      <dsp:txXfrm>
        <a:off x="241980" y="1673078"/>
        <a:ext cx="2554391" cy="5509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5FCBE-9FF2-4B17-87B7-19D5AC0F9062}">
      <dsp:nvSpPr>
        <dsp:cNvPr id="0" name=""/>
        <dsp:cNvSpPr/>
      </dsp:nvSpPr>
      <dsp:spPr>
        <a:xfrm>
          <a:off x="2714610" y="-256458"/>
          <a:ext cx="3997630" cy="14414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만해 기념 사업</a:t>
          </a:r>
          <a:endParaRPr lang="ko-KR" alt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smtClean="0"/>
            <a:t> 전국 만해 백일장</a:t>
          </a:r>
          <a:endParaRPr lang="ko-KR" altLang="en-US" sz="1600" b="1" kern="1200" dirty="0"/>
        </a:p>
        <a:p>
          <a:pPr marL="171450" lvl="1" indent="-171450" algn="just" defTabSz="7112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smtClean="0"/>
            <a:t> 만해 한용운 </a:t>
          </a:r>
          <a:r>
            <a:rPr lang="ko-KR" altLang="en-US" sz="1600" b="1" kern="1200" dirty="0" err="1" smtClean="0"/>
            <a:t>대선사</a:t>
          </a:r>
          <a:r>
            <a:rPr lang="ko-KR" altLang="en-US" sz="1600" b="1" kern="1200" dirty="0" smtClean="0"/>
            <a:t> 열반 추모 사업</a:t>
          </a:r>
          <a:endParaRPr lang="ko-KR" altLang="en-US" sz="1600" b="1" kern="1200" dirty="0"/>
        </a:p>
      </dsp:txBody>
      <dsp:txXfrm>
        <a:off x="2714610" y="-256458"/>
        <a:ext cx="3997630" cy="1441451"/>
      </dsp:txXfrm>
    </dsp:sp>
    <dsp:sp modelId="{6694DE68-5C95-4012-BAE4-714B87A9E457}">
      <dsp:nvSpPr>
        <dsp:cNvPr id="0" name=""/>
        <dsp:cNvSpPr/>
      </dsp:nvSpPr>
      <dsp:spPr>
        <a:xfrm>
          <a:off x="2399040" y="861223"/>
          <a:ext cx="4387196" cy="4387196"/>
        </a:xfrm>
        <a:custGeom>
          <a:avLst/>
          <a:gdLst/>
          <a:ahLst/>
          <a:cxnLst/>
          <a:rect l="0" t="0" r="0" b="0"/>
          <a:pathLst>
            <a:path>
              <a:moveTo>
                <a:pt x="3342918" y="325193"/>
              </a:moveTo>
              <a:arcTo wR="2193598" hR="2193598" stAng="18095827" swAng="41805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9D35F-D5C4-49BA-AE8A-5B4D0036616D}">
      <dsp:nvSpPr>
        <dsp:cNvPr id="0" name=""/>
        <dsp:cNvSpPr/>
      </dsp:nvSpPr>
      <dsp:spPr>
        <a:xfrm>
          <a:off x="5919620" y="1341335"/>
          <a:ext cx="2154295" cy="1453113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교육 연수 사업</a:t>
          </a:r>
          <a:endParaRPr lang="ko-KR" alt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 만해 불교 대학</a:t>
          </a:r>
          <a:endParaRPr lang="ko-KR" altLang="en-US" sz="1500" b="1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 만해 </a:t>
          </a:r>
          <a:r>
            <a:rPr lang="ko-KR" altLang="en-US" sz="1500" b="1" kern="1200" dirty="0" err="1" smtClean="0"/>
            <a:t>리더쉽</a:t>
          </a:r>
          <a:r>
            <a:rPr lang="ko-KR" altLang="en-US" sz="1500" b="1" kern="1200" dirty="0" smtClean="0"/>
            <a:t> 센터</a:t>
          </a:r>
          <a:endParaRPr lang="ko-KR" altLang="en-US" sz="1500" b="1" kern="1200" dirty="0"/>
        </a:p>
      </dsp:txBody>
      <dsp:txXfrm>
        <a:off x="5919620" y="1341335"/>
        <a:ext cx="2154295" cy="1453113"/>
      </dsp:txXfrm>
    </dsp:sp>
    <dsp:sp modelId="{95908F2A-2410-4551-ABB6-246E04E95461}">
      <dsp:nvSpPr>
        <dsp:cNvPr id="0" name=""/>
        <dsp:cNvSpPr/>
      </dsp:nvSpPr>
      <dsp:spPr>
        <a:xfrm>
          <a:off x="2915983" y="-395580"/>
          <a:ext cx="4387196" cy="4387196"/>
        </a:xfrm>
        <a:custGeom>
          <a:avLst/>
          <a:gdLst/>
          <a:ahLst/>
          <a:cxnLst/>
          <a:rect l="0" t="0" r="0" b="0"/>
          <a:pathLst>
            <a:path>
              <a:moveTo>
                <a:pt x="4145636" y="3194308"/>
              </a:moveTo>
              <a:arcTo wR="2193598" hR="2193598" stAng="1628514" swAng="739694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6B17E-1D1F-4D55-806C-7F7D7224830C}">
      <dsp:nvSpPr>
        <dsp:cNvPr id="0" name=""/>
        <dsp:cNvSpPr/>
      </dsp:nvSpPr>
      <dsp:spPr>
        <a:xfrm>
          <a:off x="5196406" y="3196142"/>
          <a:ext cx="2375993" cy="1728583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포교 신행 사업</a:t>
          </a:r>
          <a:endParaRPr lang="ko-KR" alt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/>
            <a:t> </a:t>
          </a:r>
          <a:r>
            <a:rPr lang="ko-KR" altLang="en-US" sz="1500" b="1" kern="1200" dirty="0" smtClean="0"/>
            <a:t>전국불교청년대회</a:t>
          </a:r>
          <a:endParaRPr lang="ko-KR" altLang="en-US" sz="1500" b="1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 군 불교 포교 지원</a:t>
          </a:r>
          <a:endParaRPr lang="ko-KR" altLang="en-US" sz="1500" b="1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 삼보 외호 사업</a:t>
          </a:r>
          <a:endParaRPr lang="ko-KR" altLang="en-US" sz="1500" b="1" kern="1200" dirty="0"/>
        </a:p>
      </dsp:txBody>
      <dsp:txXfrm>
        <a:off x="5196406" y="3196142"/>
        <a:ext cx="2375993" cy="1728583"/>
      </dsp:txXfrm>
    </dsp:sp>
    <dsp:sp modelId="{E38F30DB-7E25-4B34-980D-589EA0580D6B}">
      <dsp:nvSpPr>
        <dsp:cNvPr id="0" name=""/>
        <dsp:cNvSpPr/>
      </dsp:nvSpPr>
      <dsp:spPr>
        <a:xfrm>
          <a:off x="2379340" y="565375"/>
          <a:ext cx="4387196" cy="4387196"/>
        </a:xfrm>
        <a:custGeom>
          <a:avLst/>
          <a:gdLst/>
          <a:ahLst/>
          <a:cxnLst/>
          <a:rect l="0" t="0" r="0" b="0"/>
          <a:pathLst>
            <a:path>
              <a:moveTo>
                <a:pt x="2804896" y="4300299"/>
              </a:moveTo>
              <a:arcTo wR="2193598" hR="2193598" stAng="4429137" swAng="1976560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325E0-C724-477D-A215-3939AC9040F6}">
      <dsp:nvSpPr>
        <dsp:cNvPr id="0" name=""/>
        <dsp:cNvSpPr/>
      </dsp:nvSpPr>
      <dsp:spPr>
        <a:xfrm>
          <a:off x="1596806" y="3097483"/>
          <a:ext cx="2331387" cy="1925903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사회 참여 사업</a:t>
          </a:r>
          <a:endParaRPr lang="ko-KR" alt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35635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30" b="1" kern="1200" dirty="0" smtClean="0"/>
            <a:t> 자원 봉사 센터</a:t>
          </a:r>
          <a:endParaRPr lang="ko-KR" altLang="en-US" sz="1430" b="1" kern="1200" dirty="0"/>
        </a:p>
        <a:p>
          <a:pPr marL="114300" lvl="1" indent="-114300" algn="l" defTabSz="635635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30" b="1" kern="1200" dirty="0" smtClean="0"/>
            <a:t> </a:t>
          </a:r>
          <a:r>
            <a:rPr lang="ko-KR" altLang="en-US" sz="1430" b="1" kern="1200" dirty="0" smtClean="0"/>
            <a:t>국제 구호 봉사 사업</a:t>
          </a:r>
          <a:endParaRPr lang="ko-KR" altLang="en-US" sz="1430" b="1" kern="1200" dirty="0"/>
        </a:p>
        <a:p>
          <a:pPr marL="114300" lvl="1" indent="-114300" algn="l" defTabSz="635635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30" b="1" kern="1200" dirty="0" smtClean="0"/>
            <a:t> 생활협동 사업</a:t>
          </a:r>
          <a:endParaRPr lang="ko-KR" altLang="en-US" sz="1430" b="1" kern="1200" dirty="0"/>
        </a:p>
        <a:p>
          <a:pPr marL="114300" lvl="1" indent="-114300" algn="l" defTabSz="635635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30" b="1" kern="1200" dirty="0" smtClean="0"/>
            <a:t> </a:t>
          </a:r>
          <a:r>
            <a:rPr lang="ko-KR" altLang="en-US" sz="1430" b="1" kern="1200" dirty="0" smtClean="0"/>
            <a:t>노인 복지요양센터</a:t>
          </a:r>
          <a:endParaRPr lang="ko-KR" altLang="en-US" sz="1430" b="1" kern="1200" dirty="0"/>
        </a:p>
      </dsp:txBody>
      <dsp:txXfrm>
        <a:off x="1596806" y="3097483"/>
        <a:ext cx="2331387" cy="1925903"/>
      </dsp:txXfrm>
    </dsp:sp>
    <dsp:sp modelId="{7827B5E7-A2D0-4986-BDE1-534AA8780C90}">
      <dsp:nvSpPr>
        <dsp:cNvPr id="0" name=""/>
        <dsp:cNvSpPr/>
      </dsp:nvSpPr>
      <dsp:spPr>
        <a:xfrm>
          <a:off x="1787178" y="-535485"/>
          <a:ext cx="4387196" cy="4387196"/>
        </a:xfrm>
        <a:custGeom>
          <a:avLst/>
          <a:gdLst/>
          <a:ahLst/>
          <a:cxnLst/>
          <a:rect l="0" t="0" r="0" b="0"/>
          <a:pathLst>
            <a:path>
              <a:moveTo>
                <a:pt x="536270" y="3630657"/>
              </a:moveTo>
              <a:arcTo wR="2193598" hR="2193598" stAng="8344299" swAng="470540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AFFF4-5E6B-4BFB-9FE6-E4B4E8E48D47}">
      <dsp:nvSpPr>
        <dsp:cNvPr id="0" name=""/>
        <dsp:cNvSpPr/>
      </dsp:nvSpPr>
      <dsp:spPr>
        <a:xfrm>
          <a:off x="1125727" y="1282753"/>
          <a:ext cx="2160101" cy="157027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지역 조직 사업</a:t>
          </a:r>
          <a:endParaRPr lang="ko-KR" alt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/>
            <a:t> </a:t>
          </a:r>
          <a:r>
            <a:rPr lang="ko-KR" altLang="en-US" sz="1430" b="1" kern="1200" dirty="0" smtClean="0"/>
            <a:t>불청 활동가 연수</a:t>
          </a:r>
          <a:endParaRPr lang="ko-KR" altLang="en-US" sz="1430" b="1" kern="1200" dirty="0"/>
        </a:p>
        <a:p>
          <a:pPr marL="114300" lvl="1" indent="-114300" algn="l" defTabSz="635635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30" b="1" kern="1200" dirty="0" smtClean="0"/>
            <a:t> 신입 불자 교육</a:t>
          </a:r>
          <a:endParaRPr lang="ko-KR" altLang="en-US" sz="1430" b="1" kern="1200" dirty="0"/>
        </a:p>
        <a:p>
          <a:pPr marL="114300" lvl="1" indent="-114300" algn="l" defTabSz="635635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30" b="1" kern="1200" dirty="0" smtClean="0"/>
            <a:t> </a:t>
          </a:r>
          <a:r>
            <a:rPr lang="ko-KR" altLang="en-US" sz="1430" b="1" kern="1200" dirty="0" smtClean="0"/>
            <a:t>지구 </a:t>
          </a:r>
          <a:r>
            <a:rPr lang="ko-KR" altLang="en-US" sz="1430" b="1" kern="1200" dirty="0" err="1" smtClean="0"/>
            <a:t>지회</a:t>
          </a:r>
          <a:r>
            <a:rPr lang="ko-KR" altLang="en-US" sz="1430" b="1" kern="1200" dirty="0" smtClean="0"/>
            <a:t> 지원 사업</a:t>
          </a:r>
          <a:endParaRPr lang="ko-KR" altLang="en-US" sz="1430" b="1" kern="1200" dirty="0"/>
        </a:p>
      </dsp:txBody>
      <dsp:txXfrm>
        <a:off x="1125727" y="1282753"/>
        <a:ext cx="2160101" cy="1570274"/>
      </dsp:txXfrm>
    </dsp:sp>
    <dsp:sp modelId="{DB658303-3610-4BB3-8742-5CABFE4FA8F7}">
      <dsp:nvSpPr>
        <dsp:cNvPr id="0" name=""/>
        <dsp:cNvSpPr/>
      </dsp:nvSpPr>
      <dsp:spPr>
        <a:xfrm>
          <a:off x="2420403" y="929411"/>
          <a:ext cx="4387196" cy="4387196"/>
        </a:xfrm>
        <a:custGeom>
          <a:avLst/>
          <a:gdLst/>
          <a:ahLst/>
          <a:cxnLst/>
          <a:rect l="0" t="0" r="0" b="0"/>
          <a:pathLst>
            <a:path>
              <a:moveTo>
                <a:pt x="868266" y="445636"/>
              </a:moveTo>
              <a:arcTo wR="2193598" hR="2193598" stAng="13969802" swAng="548561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DC73-42D3-453A-BBC7-F6C79953943E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1" y="4618634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35579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9235579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086A8-C5CB-43FB-90D8-3AF0999909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3FB3E-BCF1-4058-B574-2D3EB030589F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F6286-9325-4826-BD9A-0A87715B276A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97B0E3-7787-461D-90C8-D5D1379F61CE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ko-K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505E65-4ECC-469A-B4D6-AA0E47A0FCF3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ko-K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71276E-86E5-4ADC-A137-9CA24E8B4B39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ko-K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2CA039-C7C9-498C-92A0-52FCA3C52E4F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ko-K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E3DBBD-DB29-477A-8BE2-F3C5FF46D312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ko-K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C2D22-7926-40B3-A203-FABCDFA81BB1}" type="datetimeFigureOut">
              <a:rPr lang="ko-KR" altLang="en-US" smtClean="0"/>
              <a:pPr/>
              <a:t>2011-02-17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1A39-0212-44F2-BBC7-57A7DB684B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f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>
          <a:xfrm>
            <a:off x="690087" y="642918"/>
            <a:ext cx="7267598" cy="714375"/>
          </a:xfrm>
        </p:spPr>
        <p:txBody>
          <a:bodyPr>
            <a:noAutofit/>
          </a:bodyPr>
          <a:lstStyle/>
          <a:p>
            <a:r>
              <a:rPr lang="ko-KR" altLang="en-US" sz="5000" b="1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대한불교청년회 소개</a:t>
            </a:r>
            <a:endParaRPr lang="ko-KR" altLang="en-US" sz="5000" b="1" dirty="0" smtClean="0">
              <a:ln>
                <a:noFill/>
              </a:ln>
            </a:endParaRPr>
          </a:p>
        </p:txBody>
      </p:sp>
      <p:sp>
        <p:nvSpPr>
          <p:cNvPr id="4099" name="내용 개체 틀 2"/>
          <p:cNvSpPr>
            <a:spLocks noGrp="1"/>
          </p:cNvSpPr>
          <p:nvPr>
            <p:ph idx="1"/>
          </p:nvPr>
        </p:nvSpPr>
        <p:spPr>
          <a:xfrm>
            <a:off x="500034" y="2189007"/>
            <a:ext cx="5472113" cy="28575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ko-KR" altLang="en-US" sz="2400" dirty="0" smtClean="0">
                <a:latin typeface="+mn-ea"/>
              </a:rPr>
              <a:t>    민족의 전통을 계승하여 민족의 자존역량 함양에 기여하고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부처님의 가르침을 통하여 청년들의 심신계발과 사회정화를 선도하여 통일조국과    </a:t>
            </a:r>
            <a:r>
              <a:rPr lang="ko-KR" altLang="en-US" sz="2400" dirty="0" err="1" smtClean="0">
                <a:latin typeface="+mn-ea"/>
              </a:rPr>
              <a:t>불국정토</a:t>
            </a:r>
            <a:r>
              <a:rPr lang="ko-KR" altLang="en-US" sz="2400" dirty="0" smtClean="0">
                <a:latin typeface="+mn-ea"/>
              </a:rPr>
              <a:t> 건설을 목적으로 한다</a:t>
            </a:r>
            <a:r>
              <a:rPr lang="en-US" altLang="ko-KR" sz="2400" dirty="0" smtClean="0">
                <a:latin typeface="+mn-ea"/>
              </a:rPr>
              <a:t>.</a:t>
            </a:r>
            <a:endParaRPr lang="ko-KR" altLang="en-US" sz="2400" dirty="0" smtClean="0">
              <a:latin typeface="+mn-ea"/>
            </a:endParaRPr>
          </a:p>
        </p:txBody>
      </p:sp>
      <p:pic>
        <p:nvPicPr>
          <p:cNvPr id="10" name="그림 9" descr="만해스님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785938"/>
            <a:ext cx="2409825" cy="2643187"/>
          </a:xfrm>
          <a:prstGeom prst="rect">
            <a:avLst/>
          </a:prstGeom>
          <a:noFill/>
          <a:ln w="19050">
            <a:solidFill>
              <a:srgbClr val="821A50"/>
            </a:solidFill>
            <a:miter lim="800000"/>
            <a:headEnd/>
            <a:tailEnd/>
          </a:ln>
        </p:spPr>
      </p:pic>
      <p:sp>
        <p:nvSpPr>
          <p:cNvPr id="4102" name="내용 개체 틀 2"/>
          <p:cNvSpPr txBox="1">
            <a:spLocks/>
          </p:cNvSpPr>
          <p:nvPr/>
        </p:nvSpPr>
        <p:spPr bwMode="auto">
          <a:xfrm>
            <a:off x="528664" y="4857760"/>
            <a:ext cx="7900988" cy="171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kumimoji="0" lang="ko-KR" altLang="en-US" sz="2400" dirty="0" smtClean="0"/>
              <a:t>    다양한 </a:t>
            </a:r>
            <a:r>
              <a:rPr kumimoji="0" lang="ko-KR" altLang="en-US" sz="2400" dirty="0"/>
              <a:t>가치관의 시대에 재가 불자로서의 시대적 사명을 인식하고 세계 인류의 평화와 발전에 기여할 올바른 청년상의 정립을 위하여 용맹정진 한다</a:t>
            </a:r>
            <a:r>
              <a:rPr kumimoji="0" lang="en-US" altLang="ko-KR" sz="2400" dirty="0"/>
              <a:t>. </a:t>
            </a:r>
            <a:endParaRPr kumimoji="0" lang="ko-KR" altLang="en-US" sz="2400" dirty="0">
              <a:latin typeface="Tahoma" pitchFamily="34" charset="0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551263"/>
            <a:ext cx="211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설립 취지</a:t>
            </a:r>
            <a:endParaRPr lang="ko-KR" alt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85750" y="1285860"/>
          <a:ext cx="8358246" cy="533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6929486"/>
              </a:tblGrid>
              <a:tr h="6085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1920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6.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20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E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ㆍ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운동 이후 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'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불교를 통한 민족의 각성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조국광복과 독립을 이룩하자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'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는 만해 한용운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스님의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뜻을 받들어 각황사에서 조선불교청년회 창립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E"/>
                    </a:solidFill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1924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1. 6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각황사에서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총회 개최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감옥에서 출감한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 한용운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대선사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를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초대총재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현 회장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에 추대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1930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5 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일제의 식민통치에 항거하는 비합법 비밀 결사조직인 卍당 결성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1944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6. 29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 한용운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대선사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열반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3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1948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11. 11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광복 후 조선불교청년회를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재건</a:t>
                      </a:r>
                      <a:endParaRPr lang="en-US" altLang="ko-KR" sz="105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초대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회장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에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김법린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선출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2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유진학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3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반재현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4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백원준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5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장경순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이 회장직을 이음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1962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6. 20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문화공보부에 종교단체등록과 함께 조직을 확대하고 명칭을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대한불교청년회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로 개칭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1963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~1965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김법린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회장 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회장에 김판석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8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역임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1970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6. 20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창립 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50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주년 기념행사 및 한용운 초대회장 추모 강연회 개최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팔만대장경 한글판 단행본 간행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1974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김지견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회장 취임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1978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선진규 회장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취임 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,11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역임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1979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3. 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한용운 대선사 탄신 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100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주년 기념 및 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ㆍ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운동 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60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돌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행사 개최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차 </a:t>
                      </a:r>
                      <a:r>
                        <a:rPr lang="ko-KR" altLang="en-US" sz="1050" b="1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전국만해백일장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개최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1979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9. 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차 전국 불교청년대회 개최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1982 ~1988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배조웅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lang="en-US" altLang="ko-KR" sz="1050" b="1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050" b="1" baseline="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김지군</a:t>
                      </a:r>
                      <a:r>
                        <a:rPr lang="en-US" altLang="ko-KR" sz="1050" b="1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1050" b="1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유상종</a:t>
                      </a:r>
                      <a:r>
                        <a:rPr lang="en-US" altLang="ko-KR" sz="1050" b="1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1050" b="1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기용원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장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취임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1988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11. 19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독립기념관에 만해 한용운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대선사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기념어록비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건립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071538" y="495524"/>
            <a:ext cx="3390672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sz="5000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주요 연혁</a:t>
            </a:r>
            <a:endParaRPr lang="ko-KR" altLang="en-US" sz="5000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85750" y="1208720"/>
          <a:ext cx="8358246" cy="557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6929486"/>
              </a:tblGrid>
              <a:tr h="250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1990. 1. 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E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16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배영진 회장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취임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17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역임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E"/>
                    </a:solidFill>
                  </a:tcPr>
                </a:tc>
              </a:tr>
              <a:tr h="289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1990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10. 21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차 전국불교청년대회 및 세계불교청년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전진대회 개최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05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주졔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: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세계평화와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민족통일을 향한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전진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1994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3. 28～4. 15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대한불교 조계종 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3.29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・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4.10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법난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대책위 구성 및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구종법회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참여 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1995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18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이상번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회장 취임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1995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  월간 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'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청년불교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'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발간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1996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3. 21～6. 27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  대한불교청년회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부설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만해대학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기 개설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만해교육원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학장 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석주 큰스님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1996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6. 9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독립기념관 내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 한용운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대선사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어록비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제막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1997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3. 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만해백일장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수상 작품집 발간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1998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1. 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19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이상대 중앙회장 취임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1998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6. 8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사단법인 대한불교청년회 설립 완료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문화관광부 등록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1999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8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.~2008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20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전안호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21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김규범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22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정상옥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23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</a:t>
                      </a:r>
                      <a:r>
                        <a:rPr lang="ko-KR" altLang="en-US" sz="1050" b="1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김익석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24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박효상 중앙회장 역임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2006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 3. 1～12. 31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서울시 장사문화개선사업 ‘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만인 화장산골 유언 서약운동’ 진행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2008. 3. 1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29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 전국 </a:t>
                      </a:r>
                      <a:r>
                        <a:rPr lang="ko-KR" altLang="en-US" sz="105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만해백일장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개최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2009.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1. 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25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정웅정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중앙회장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취임 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한국불교역사문화기념관)</a:t>
                      </a:r>
                      <a:endParaRPr lang="en-US" altLang="ko-KR" sz="1050" b="1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2009. 3. 1</a:t>
                      </a:r>
                      <a:endParaRPr lang="en-US" sz="11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30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 전국 </a:t>
                      </a:r>
                      <a:r>
                        <a:rPr lang="ko-KR" altLang="en-US" sz="105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만해백일장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개최</a:t>
                      </a:r>
                      <a:endParaRPr lang="en-US" altLang="ko-KR" sz="105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2010. 3. 1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31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 전국 </a:t>
                      </a:r>
                      <a:r>
                        <a:rPr lang="ko-KR" altLang="en-US" sz="105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만해백일장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개최</a:t>
                      </a:r>
                      <a:endParaRPr lang="en-US" altLang="ko-KR" sz="105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2011. 1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26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대 정우식 중앙회장 취임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한국불교역사문화기념관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2011. 3.</a:t>
                      </a:r>
                      <a:r>
                        <a:rPr lang="en-US" sz="1100" b="1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제</a:t>
                      </a: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32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 전국 </a:t>
                      </a:r>
                      <a:r>
                        <a:rPr lang="ko-KR" altLang="en-US" sz="1050" b="1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만해백일장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 개최</a:t>
                      </a:r>
                      <a:endParaRPr lang="en-US" altLang="ko-KR" sz="1050" b="1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785786" y="357166"/>
            <a:ext cx="3390672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sz="4800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주요 연혁</a:t>
            </a:r>
            <a:endParaRPr lang="ko-KR" altLang="en-US" sz="4800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28662" y="468006"/>
            <a:ext cx="540083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sz="4800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조직 현황</a:t>
            </a:r>
            <a:r>
              <a:rPr lang="en-US" altLang="ko-KR" sz="4800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- </a:t>
            </a:r>
            <a:r>
              <a:rPr lang="ko-KR" altLang="en-US" sz="4800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중앙</a:t>
            </a:r>
            <a:endParaRPr lang="ko-KR" altLang="en-US" sz="4800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5" name="그림 4" descr="K-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99002"/>
            <a:ext cx="8715436" cy="535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00100" y="597739"/>
            <a:ext cx="710963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sz="4800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조직 현황</a:t>
            </a:r>
            <a:r>
              <a:rPr lang="en-US" altLang="ko-KR" sz="4800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- </a:t>
            </a:r>
            <a:r>
              <a:rPr lang="ko-KR" altLang="en-US" sz="4800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지구 </a:t>
            </a:r>
            <a:r>
              <a:rPr lang="ko-KR" altLang="en-US" sz="4800" spc="6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지회</a:t>
            </a:r>
            <a:endParaRPr lang="ko-KR" altLang="en-US" sz="4800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1785926"/>
            <a:ext cx="1846659" cy="49292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400" b="1" dirty="0" smtClean="0">
                <a:latin typeface="+mn-ea"/>
              </a:rPr>
              <a:t>국내 외 </a:t>
            </a:r>
            <a:r>
              <a:rPr lang="ko-KR" altLang="en-US" sz="2400" b="1" dirty="0" err="1" smtClean="0">
                <a:latin typeface="+mn-ea"/>
              </a:rPr>
              <a:t>지회</a:t>
            </a:r>
            <a:r>
              <a:rPr lang="ko-KR" altLang="en-US" sz="2400" b="1" dirty="0" smtClean="0">
                <a:latin typeface="+mn-ea"/>
              </a:rPr>
              <a:t> 조직 발굴 및 지원</a:t>
            </a:r>
            <a:endParaRPr lang="en-US" altLang="ko-KR" sz="2400" b="1" dirty="0" smtClean="0">
              <a:latin typeface="+mn-e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400" b="1" dirty="0" smtClean="0">
                <a:latin typeface="+mn-ea"/>
              </a:rPr>
              <a:t>청년 </a:t>
            </a:r>
            <a:r>
              <a:rPr lang="ko-KR" altLang="en-US" sz="2400" b="1" dirty="0" smtClean="0"/>
              <a:t>전국적 네트워크 구축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400" b="1" dirty="0" smtClean="0">
                <a:latin typeface="+mn-ea"/>
              </a:rPr>
              <a:t>단체 유일의 전국 조직</a:t>
            </a:r>
            <a:endParaRPr lang="en-US" altLang="ko-KR" sz="2400" b="1" dirty="0" smtClean="0">
              <a:latin typeface="+mn-ea"/>
            </a:endParaRPr>
          </a:p>
        </p:txBody>
      </p:sp>
      <p:pic>
        <p:nvPicPr>
          <p:cNvPr id="6" name="그림 5" descr="전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657229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다이어그램 20"/>
          <p:cNvGraphicFramePr/>
          <p:nvPr/>
        </p:nvGraphicFramePr>
        <p:xfrm>
          <a:off x="0" y="1718982"/>
          <a:ext cx="9144000" cy="513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직사각형 8"/>
          <p:cNvSpPr/>
          <p:nvPr/>
        </p:nvSpPr>
        <p:spPr>
          <a:xfrm>
            <a:off x="917304" y="500042"/>
            <a:ext cx="3390672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sz="4800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주요 활동</a:t>
            </a:r>
            <a:endParaRPr lang="ko-KR" altLang="en-US" sz="4800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543336" y="785794"/>
            <a:ext cx="8072494" cy="24288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52000" anchor="ctr"/>
          <a:lstStyle/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ko-KR" sz="2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ko-KR" sz="2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헤드라인M" pitchFamily="18" charset="-127"/>
                <a:ea typeface="HY헤드라인M" pitchFamily="18" charset="-127"/>
              </a:rPr>
              <a:t>함께 꿈꾸겠습니다</a:t>
            </a:r>
            <a:endParaRPr lang="en-US" altLang="ko-KR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en-US" altLang="ko-K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  한  불  교  청  년  </a:t>
            </a:r>
            <a:r>
              <a:rPr lang="ko-KR" alt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회 </a:t>
            </a:r>
            <a:endParaRPr lang="en-US" altLang="ko-KR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ko-KR" sz="1600" dirty="0">
              <a:solidFill>
                <a:schemeClr val="bg1">
                  <a:lumMod val="6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ko-KR" b="1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3857628"/>
            <a:ext cx="628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h t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t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p : / / w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w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w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. k y b a . o r g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110-170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서울시 종로구 견지동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중앙신도회관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401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호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TEL) 02-738-1920, 02-738-3385~7 FAX) 02-735-2707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k y b a @ k y b a . o r g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후원계좌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l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국민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023-01-0550-334 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대한불교청년회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  <a:p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957896" y="543344"/>
            <a:ext cx="2428892" cy="78581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sz="6000" cap="none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목 차</a:t>
            </a:r>
            <a:endParaRPr lang="ko-KR" altLang="en-US" sz="6000" cap="none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half" idx="4294967295"/>
          </p:nvPr>
        </p:nvGraphicFramePr>
        <p:xfrm>
          <a:off x="285720" y="1714488"/>
          <a:ext cx="828675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0866" y="540680"/>
            <a:ext cx="4786346" cy="75003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o-KR" altLang="en-US" sz="5000" cap="none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행사 개요</a:t>
            </a:r>
            <a:endParaRPr lang="ko-KR" altLang="en-US" sz="5000" cap="none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87883" y="1573775"/>
            <a:ext cx="8572560" cy="5072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52000" anchor="ctr"/>
          <a:lstStyle/>
          <a:p>
            <a:pPr marL="180975" indent="-180975">
              <a:lnSpc>
                <a:spcPct val="15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목적 </a:t>
            </a:r>
            <a:r>
              <a:rPr lang="en-US" altLang="ko-KR" sz="1500" b="1" dirty="0" smtClean="0">
                <a:latin typeface="Times New Roman" pitchFamily="18" charset="0"/>
                <a:ea typeface="굴림" pitchFamily="50" charset="-127"/>
              </a:rPr>
              <a:t>: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독립운동가 이시며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,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불교개혁 운동가이신 만해 한용운 선사의 민족자주 독립정신과 문학정신을 계승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,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발전시키고 오늘을 살아가는 청년 및 청소년들에게 조국 사랑과 </a:t>
            </a: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민족 자존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의식을 고취시켜 올바른 </a:t>
            </a: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 </a:t>
            </a:r>
            <a:r>
              <a:rPr lang="ko-KR" altLang="en-US" sz="1500" b="1" dirty="0" err="1" smtClean="0">
                <a:latin typeface="Times New Roman" pitchFamily="18" charset="0"/>
                <a:ea typeface="굴림" pitchFamily="50" charset="-127"/>
              </a:rPr>
              <a:t>민족관을</a:t>
            </a: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심어주고 </a:t>
            </a: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자 한다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.</a:t>
            </a:r>
          </a:p>
          <a:p>
            <a:pPr marL="174625" indent="-174625">
              <a:lnSpc>
                <a:spcPct val="180000"/>
              </a:lnSpc>
              <a:buFontTx/>
              <a:buBlip>
                <a:blip r:embed="rId2"/>
              </a:buBlip>
              <a:defRPr/>
            </a:pP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일시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: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불기 </a:t>
            </a:r>
            <a:r>
              <a:rPr lang="en-US" altLang="ko-KR" sz="1500" b="1" dirty="0" smtClean="0">
                <a:latin typeface="Times New Roman" pitchFamily="18" charset="0"/>
                <a:ea typeface="굴림" pitchFamily="50" charset="-127"/>
              </a:rPr>
              <a:t>2555(2011)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년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3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월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1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일 오전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10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시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~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오후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6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시</a:t>
            </a:r>
          </a:p>
          <a:p>
            <a:pPr marL="174625" indent="-174625">
              <a:lnSpc>
                <a:spcPct val="180000"/>
              </a:lnSpc>
              <a:buFontTx/>
              <a:buBlip>
                <a:blip r:embed="rId2"/>
              </a:buBlip>
              <a:defRPr/>
            </a:pP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장소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: </a:t>
            </a: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동국대학교</a:t>
            </a:r>
            <a:endParaRPr lang="ko-KR" altLang="en-US" sz="1500" b="1" dirty="0">
              <a:latin typeface="Times New Roman" pitchFamily="18" charset="0"/>
              <a:ea typeface="굴림" pitchFamily="50" charset="-127"/>
            </a:endParaRPr>
          </a:p>
          <a:p>
            <a:pPr marL="174625" indent="-174625">
              <a:lnSpc>
                <a:spcPct val="180000"/>
              </a:lnSpc>
              <a:buFontTx/>
              <a:buBlip>
                <a:blip r:embed="rId2"/>
              </a:buBlip>
              <a:defRPr/>
            </a:pP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주최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/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주관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: (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사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)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대한불교청년회</a:t>
            </a:r>
          </a:p>
          <a:p>
            <a:pPr marL="174625" indent="-174625">
              <a:lnSpc>
                <a:spcPct val="180000"/>
              </a:lnSpc>
              <a:buFontTx/>
              <a:buBlip>
                <a:blip r:embed="rId2"/>
              </a:buBlip>
              <a:defRPr/>
            </a:pP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접수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: </a:t>
            </a: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단체사전접수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(2</a:t>
            </a: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월</a:t>
            </a:r>
            <a:r>
              <a:rPr lang="en-US" altLang="ko-KR" sz="1500" b="1" dirty="0" smtClean="0">
                <a:latin typeface="Times New Roman" pitchFamily="18" charset="0"/>
                <a:ea typeface="굴림" pitchFamily="50" charset="-127"/>
              </a:rPr>
              <a:t>8</a:t>
            </a: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일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~</a:t>
            </a:r>
            <a:r>
              <a:rPr lang="en-US" altLang="ko-KR" sz="1500" b="1" dirty="0" smtClean="0">
                <a:latin typeface="Times New Roman" pitchFamily="18" charset="0"/>
                <a:ea typeface="굴림" pitchFamily="50" charset="-127"/>
              </a:rPr>
              <a:t>20</a:t>
            </a: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일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) /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당일 현장 접수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/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참가비 무료</a:t>
            </a:r>
          </a:p>
          <a:p>
            <a:pPr marL="174625" indent="-174625">
              <a:lnSpc>
                <a:spcPct val="180000"/>
              </a:lnSpc>
              <a:buFontTx/>
              <a:buBlip>
                <a:blip r:embed="rId2"/>
              </a:buBlip>
              <a:defRPr/>
            </a:pPr>
            <a:r>
              <a:rPr lang="ko-KR" altLang="en-US" sz="1500" b="1" dirty="0" smtClean="0">
                <a:latin typeface="Times New Roman" pitchFamily="18" charset="0"/>
                <a:ea typeface="굴림" pitchFamily="50" charset="-127"/>
              </a:rPr>
              <a:t>참가대상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: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개인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(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제한 없음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) /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단체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(10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명 이상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)</a:t>
            </a:r>
          </a:p>
          <a:p>
            <a:pPr marL="174625" indent="-174625">
              <a:lnSpc>
                <a:spcPct val="180000"/>
              </a:lnSpc>
              <a:buFontTx/>
              <a:buBlip>
                <a:blip r:embed="rId2"/>
              </a:buBlip>
              <a:defRPr/>
            </a:pP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종목 </a:t>
            </a:r>
            <a:r>
              <a:rPr lang="en-US" altLang="ko-KR" sz="1500" b="1" dirty="0">
                <a:latin typeface="Times New Roman" pitchFamily="18" charset="0"/>
                <a:ea typeface="굴림" pitchFamily="50" charset="-127"/>
              </a:rPr>
              <a:t>: </a:t>
            </a:r>
            <a:r>
              <a:rPr lang="ko-KR" altLang="en-US" sz="1500" b="1" dirty="0">
                <a:latin typeface="Times New Roman" pitchFamily="18" charset="0"/>
                <a:ea typeface="굴림" pitchFamily="50" charset="-127"/>
              </a:rPr>
              <a:t>시</a:t>
            </a:r>
            <a:r>
              <a:rPr lang="en-US" altLang="ko-KR" sz="1500" b="1" dirty="0">
                <a:latin typeface="굴림" pitchFamily="50" charset="-127"/>
                <a:ea typeface="굴림" pitchFamily="50" charset="-127"/>
              </a:rPr>
              <a:t>·</a:t>
            </a:r>
            <a:r>
              <a:rPr lang="ko-KR" altLang="en-US" sz="1500" b="1" dirty="0">
                <a:latin typeface="굴림" pitchFamily="50" charset="-127"/>
                <a:ea typeface="굴림" pitchFamily="50" charset="-127"/>
              </a:rPr>
              <a:t>시조 부분 </a:t>
            </a:r>
            <a:r>
              <a:rPr lang="en-US" altLang="ko-KR" sz="1500" b="1" dirty="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500" b="1" dirty="0">
                <a:latin typeface="굴림" pitchFamily="50" charset="-127"/>
                <a:ea typeface="굴림" pitchFamily="50" charset="-127"/>
              </a:rPr>
              <a:t>산문 부분</a:t>
            </a:r>
          </a:p>
          <a:p>
            <a:pPr marL="174625" indent="-174625">
              <a:lnSpc>
                <a:spcPct val="180000"/>
              </a:lnSpc>
              <a:buFontTx/>
              <a:buBlip>
                <a:blip r:embed="rId2"/>
              </a:buBlip>
              <a:defRPr/>
            </a:pPr>
            <a:r>
              <a:rPr lang="ko-KR" altLang="en-US" sz="1500" b="1" dirty="0" smtClean="0">
                <a:latin typeface="굴림" pitchFamily="50" charset="-127"/>
                <a:ea typeface="굴림" pitchFamily="50" charset="-127"/>
              </a:rPr>
              <a:t>부분 </a:t>
            </a:r>
            <a:r>
              <a:rPr lang="en-US" altLang="ko-KR" sz="15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500" b="1" dirty="0" err="1">
                <a:latin typeface="굴림" pitchFamily="50" charset="-127"/>
                <a:ea typeface="굴림" pitchFamily="50" charset="-127"/>
              </a:rPr>
              <a:t>초등부</a:t>
            </a:r>
            <a:r>
              <a:rPr lang="ko-KR" altLang="en-US" sz="15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500" b="1" dirty="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500" b="1" dirty="0">
                <a:latin typeface="굴림" pitchFamily="50" charset="-127"/>
                <a:ea typeface="굴림" pitchFamily="50" charset="-127"/>
              </a:rPr>
              <a:t>중등부 </a:t>
            </a:r>
            <a:r>
              <a:rPr lang="en-US" altLang="ko-KR" sz="1500" b="1" dirty="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500" b="1" dirty="0">
                <a:latin typeface="굴림" pitchFamily="50" charset="-127"/>
                <a:ea typeface="굴림" pitchFamily="50" charset="-127"/>
              </a:rPr>
              <a:t>고등부 </a:t>
            </a:r>
            <a:r>
              <a:rPr lang="en-US" altLang="ko-KR" sz="1500" b="1" dirty="0"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500" b="1" dirty="0">
                <a:latin typeface="굴림" pitchFamily="50" charset="-127"/>
                <a:ea typeface="굴림" pitchFamily="50" charset="-127"/>
              </a:rPr>
              <a:t>대학</a:t>
            </a:r>
            <a:r>
              <a:rPr lang="en-US" altLang="ko-KR" sz="1500" b="1" dirty="0">
                <a:latin typeface="굴림" pitchFamily="50" charset="-127"/>
                <a:ea typeface="굴림" pitchFamily="50" charset="-127"/>
              </a:rPr>
              <a:t>·</a:t>
            </a:r>
            <a:r>
              <a:rPr lang="ko-KR" altLang="en-US" sz="1500" b="1" dirty="0" smtClean="0">
                <a:latin typeface="굴림" pitchFamily="50" charset="-127"/>
                <a:ea typeface="굴림" pitchFamily="50" charset="-127"/>
              </a:rPr>
              <a:t>일반부           </a:t>
            </a:r>
            <a:endParaRPr lang="ko-KR" altLang="en-US" sz="15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내용 개체 틀 11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43998" cy="490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제목 7"/>
          <p:cNvSpPr>
            <a:spLocks noGrp="1"/>
          </p:cNvSpPr>
          <p:nvPr>
            <p:ph type="title"/>
          </p:nvPr>
        </p:nvSpPr>
        <p:spPr>
          <a:xfrm>
            <a:off x="956798" y="543344"/>
            <a:ext cx="4357718" cy="85725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o-KR" altLang="en-US" sz="48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세부행사 계획</a:t>
            </a:r>
            <a:endParaRPr lang="ko-KR" altLang="en-US" sz="48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757658"/>
            <a:ext cx="9144000" cy="85725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o-KR" altLang="en-US" sz="48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시상내역</a:t>
            </a:r>
            <a:r>
              <a:rPr lang="ko-KR" altLang="en-US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(2010</a:t>
            </a:r>
            <a:r>
              <a:rPr lang="ko-KR" altLang="en-US" sz="3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년도 </a:t>
            </a:r>
            <a:r>
              <a:rPr lang="en-US" altLang="ko-KR" sz="3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31</a:t>
            </a:r>
            <a:r>
              <a:rPr lang="ko-KR" altLang="en-US" sz="3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회 대회 기준</a:t>
            </a:r>
            <a:r>
              <a:rPr lang="en-US" altLang="ko-KR" sz="3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)</a:t>
            </a:r>
            <a:endParaRPr lang="ko-KR" altLang="en-US" sz="32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571472" y="1357298"/>
          <a:ext cx="792961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7896" y="542246"/>
            <a:ext cx="55007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sz="5000" b="1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전국 </a:t>
            </a:r>
            <a:r>
              <a:rPr lang="ko-KR" altLang="en-US" sz="5000" b="1" spc="6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만해백일장</a:t>
            </a:r>
            <a:endParaRPr lang="ko-KR" altLang="en-US" sz="5000" b="1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609620" y="1848279"/>
            <a:ext cx="8034345" cy="4723993"/>
            <a:chOff x="609620" y="1848279"/>
            <a:chExt cx="8034345" cy="4723993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316226" y="5000635"/>
              <a:ext cx="7326418" cy="15716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252000" anchor="ctr"/>
            <a:lstStyle/>
            <a:p>
              <a:pPr>
                <a:lnSpc>
                  <a:spcPct val="170000"/>
                </a:lnSpc>
                <a:defRPr/>
              </a:pPr>
              <a:r>
                <a:rPr lang="ko-KR" altLang="en-US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민족 기념일인 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3.1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절을 기념하는 백일장으로서 오늘을 살아가는 우리 청소년과 시민들에게 조국사랑과 민족자존 의식을 고취시켜 올바른 민족애를 심어주는 행사</a:t>
              </a:r>
              <a:endParaRPr lang="ko-KR" altLang="en-US" sz="16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cxnSp>
          <p:nvCxnSpPr>
            <p:cNvPr id="16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713631" y="5164875"/>
              <a:ext cx="860429" cy="288925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09620" y="4276740"/>
              <a:ext cx="4752975" cy="57467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87338"/>
              <a:r>
                <a:rPr lang="ko-KR" altLang="en-US" sz="2000" b="1" dirty="0" smtClean="0">
                  <a:solidFill>
                    <a:srgbClr val="000000"/>
                  </a:solidFill>
                  <a:latin typeface="HY그래픽M" pitchFamily="18" charset="-127"/>
                  <a:ea typeface="HY그래픽M" pitchFamily="18" charset="-127"/>
                </a:rPr>
                <a:t>민족 기념일인 </a:t>
              </a:r>
              <a:r>
                <a:rPr lang="en-US" altLang="ko-KR" sz="2000" b="1" dirty="0" smtClean="0">
                  <a:solidFill>
                    <a:srgbClr val="000000"/>
                  </a:solidFill>
                  <a:latin typeface="HY그래픽M" pitchFamily="18" charset="-127"/>
                  <a:ea typeface="HY그래픽M" pitchFamily="18" charset="-127"/>
                </a:rPr>
                <a:t>3.1</a:t>
              </a:r>
              <a:r>
                <a:rPr lang="ko-KR" altLang="en-US" sz="2000" b="1" dirty="0" smtClean="0">
                  <a:solidFill>
                    <a:srgbClr val="000000"/>
                  </a:solidFill>
                  <a:latin typeface="HY그래픽M" pitchFamily="18" charset="-127"/>
                  <a:ea typeface="HY그래픽M" pitchFamily="18" charset="-127"/>
                </a:rPr>
                <a:t>절 행사로서의 의미</a:t>
              </a:r>
              <a:endParaRPr lang="ko-KR" altLang="en-US" sz="2000" b="1" dirty="0">
                <a:solidFill>
                  <a:srgbClr val="000000"/>
                </a:solidFill>
                <a:latin typeface="HY그래픽M" pitchFamily="18" charset="-127"/>
                <a:ea typeface="HY그래픽M" pitchFamily="18" charset="-127"/>
              </a:endParaRPr>
            </a:p>
          </p:txBody>
        </p:sp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1299706" y="2558400"/>
              <a:ext cx="7344259" cy="14421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52000" anchor="ctr"/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ko-KR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31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회 동안 꾸준히 이어 온 전국 단위 유일의 백일장 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ko-KR" altLang="en-US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한국문화예술위원회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(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구 한국문예진흥원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)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의 문예연감 편람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(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문학단체행사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)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참고</a:t>
              </a:r>
            </a:p>
            <a:p>
              <a:pPr>
                <a:lnSpc>
                  <a:spcPct val="170000"/>
                </a:lnSpc>
                <a:defRPr/>
              </a:pPr>
              <a:endParaRPr lang="ko-KR" altLang="en-US" sz="16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609620" y="1848279"/>
              <a:ext cx="4752975" cy="503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87338"/>
              <a:r>
                <a:rPr lang="ko-KR" altLang="en-US" sz="2000" b="1" dirty="0" smtClean="0">
                  <a:solidFill>
                    <a:srgbClr val="000000"/>
                  </a:solidFill>
                  <a:latin typeface="HY그래픽M" pitchFamily="18" charset="-127"/>
                  <a:ea typeface="HY그래픽M" pitchFamily="18" charset="-127"/>
                </a:rPr>
                <a:t>최고의 전통성과 역사성을 갖는 행사</a:t>
              </a:r>
              <a:endParaRPr lang="ko-KR" altLang="en-US" sz="2000" b="1" dirty="0">
                <a:solidFill>
                  <a:srgbClr val="000000"/>
                </a:solidFill>
                <a:latin typeface="HY그래픽M" pitchFamily="18" charset="-127"/>
                <a:ea typeface="HY그래픽M" pitchFamily="18" charset="-127"/>
              </a:endParaRPr>
            </a:p>
          </p:txBody>
        </p:sp>
        <p:cxnSp>
          <p:nvCxnSpPr>
            <p:cNvPr id="20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697112" y="2651124"/>
              <a:ext cx="860429" cy="288925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609620" y="1848278"/>
            <a:ext cx="8034345" cy="4723994"/>
            <a:chOff x="609620" y="1848278"/>
            <a:chExt cx="8034345" cy="4723994"/>
          </a:xfrm>
        </p:grpSpPr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1316226" y="5000635"/>
              <a:ext cx="7326418" cy="15716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252000" anchor="ctr"/>
            <a:lstStyle/>
            <a:p>
              <a:pPr>
                <a:lnSpc>
                  <a:spcPct val="170000"/>
                </a:lnSpc>
                <a:defRPr/>
              </a:pPr>
              <a:r>
                <a:rPr lang="en-US" altLang="ko-KR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“</a:t>
              </a:r>
              <a:r>
                <a:rPr lang="ko-KR" altLang="en-US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과거에는 테크닉 위주의 글이 많았는데</a:t>
              </a:r>
              <a:r>
                <a:rPr lang="en-US" altLang="ko-KR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, </a:t>
              </a:r>
              <a:r>
                <a:rPr lang="ko-KR" altLang="en-US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요즘은 자기의 내면을 솔직하게 풀어 쓰는 글이 많아져 긍정적으로 평가된다”</a:t>
              </a:r>
              <a:r>
                <a:rPr lang="en-US" altLang="ko-KR" sz="15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(</a:t>
              </a:r>
              <a:r>
                <a:rPr lang="ko-KR" altLang="en-US" sz="15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정희성 심사위원장의 </a:t>
              </a:r>
              <a:r>
                <a:rPr lang="ko-KR" altLang="en-US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평</a:t>
              </a:r>
              <a:r>
                <a:rPr lang="en-US" altLang="ko-KR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) – </a:t>
              </a:r>
              <a:r>
                <a:rPr lang="ko-KR" altLang="en-US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이는 본 대회에 대한 인지도가 </a:t>
              </a:r>
              <a:r>
                <a:rPr lang="ko-KR" altLang="en-US" sz="15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 높아짐으로 </a:t>
              </a:r>
              <a:r>
                <a:rPr lang="ko-KR" altLang="en-US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인해서 문학에 대한 기초적 소양을 일정 정도 학습하고 훈련된 </a:t>
              </a:r>
              <a:r>
                <a:rPr lang="ko-KR" altLang="en-US" sz="15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참가자들이 많이 참가함을 보여줌</a:t>
              </a:r>
              <a:r>
                <a:rPr lang="en-US" altLang="ko-KR" sz="15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.</a:t>
              </a:r>
              <a:endParaRPr lang="en-US" altLang="ko-KR" sz="15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cxnSp>
          <p:nvCxnSpPr>
            <p:cNvPr id="19461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713631" y="5164875"/>
              <a:ext cx="860429" cy="288925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462" name="Rectangle 13"/>
            <p:cNvSpPr>
              <a:spLocks noChangeArrowheads="1"/>
            </p:cNvSpPr>
            <p:nvPr/>
          </p:nvSpPr>
          <p:spPr bwMode="auto">
            <a:xfrm>
              <a:off x="609620" y="4276740"/>
              <a:ext cx="4752975" cy="57467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87338"/>
              <a:r>
                <a:rPr lang="ko-KR" altLang="en-US" sz="2000" b="1" dirty="0">
                  <a:solidFill>
                    <a:srgbClr val="000000"/>
                  </a:solidFill>
                  <a:latin typeface="HY그래픽M" pitchFamily="18" charset="-127"/>
                  <a:ea typeface="HY그래픽M" pitchFamily="18" charset="-127"/>
                </a:rPr>
                <a:t>참가 작품의 지속적 발전</a:t>
              </a:r>
            </a:p>
          </p:txBody>
        </p:sp>
        <p:sp>
          <p:nvSpPr>
            <p:cNvPr id="75779" name="Rectangle 3"/>
            <p:cNvSpPr>
              <a:spLocks noChangeArrowheads="1"/>
            </p:cNvSpPr>
            <p:nvPr/>
          </p:nvSpPr>
          <p:spPr bwMode="auto">
            <a:xfrm>
              <a:off x="1299706" y="2558400"/>
              <a:ext cx="7344259" cy="14421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52000" anchor="ctr"/>
            <a:lstStyle/>
            <a:p>
              <a:pPr>
                <a:lnSpc>
                  <a:spcPct val="170000"/>
                </a:lnSpc>
                <a:defRPr/>
              </a:pPr>
              <a:r>
                <a:rPr lang="ko-KR" altLang="en-US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본 대회가 대학 수시입학 사정평가 자료에 인정되는 주요 대회로서 입시문제 등 민감한 사안이 제기됨에 따라 강의실 감독 등 철저한 대회 진행 프로그램을 운영</a:t>
              </a:r>
              <a:r>
                <a:rPr lang="en-US" altLang="ko-KR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. </a:t>
              </a:r>
              <a:r>
                <a:rPr lang="ko-KR" altLang="en-US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각급 학교나 관계 </a:t>
              </a:r>
              <a:r>
                <a:rPr lang="ko-KR" altLang="en-US" sz="15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 기관으로부터 </a:t>
              </a:r>
              <a:r>
                <a:rPr lang="ko-KR" altLang="en-US" sz="15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공신력을 인정받고 있음</a:t>
              </a:r>
            </a:p>
          </p:txBody>
        </p:sp>
        <p:sp>
          <p:nvSpPr>
            <p:cNvPr id="19463" name="Rectangle 14"/>
            <p:cNvSpPr>
              <a:spLocks noChangeArrowheads="1"/>
            </p:cNvSpPr>
            <p:nvPr/>
          </p:nvSpPr>
          <p:spPr bwMode="auto">
            <a:xfrm>
              <a:off x="609620" y="1848278"/>
              <a:ext cx="4752975" cy="5170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87338"/>
              <a:r>
                <a:rPr lang="ko-KR" altLang="en-US" sz="2000" b="1" dirty="0">
                  <a:solidFill>
                    <a:srgbClr val="000000"/>
                  </a:solidFill>
                  <a:latin typeface="HY그래픽M" pitchFamily="18" charset="-127"/>
                  <a:ea typeface="HY그래픽M" pitchFamily="18" charset="-127"/>
                </a:rPr>
                <a:t>원활한 진행으로 높은 대외 공신력</a:t>
              </a:r>
            </a:p>
          </p:txBody>
        </p:sp>
        <p:cxnSp>
          <p:nvCxnSpPr>
            <p:cNvPr id="15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697112" y="2651124"/>
              <a:ext cx="860429" cy="288925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957896" y="542246"/>
            <a:ext cx="55007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sz="5000" b="1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전국 </a:t>
            </a:r>
            <a:r>
              <a:rPr lang="ko-KR" altLang="en-US" sz="5000" b="1" spc="6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만해백일장</a:t>
            </a:r>
            <a:endParaRPr lang="ko-KR" altLang="en-US" sz="5000" b="1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8070" y="601353"/>
            <a:ext cx="8786874" cy="92869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o-KR" altLang="en-US" sz="48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대회 규모의 증대 </a:t>
            </a:r>
            <a:r>
              <a:rPr lang="en-US" altLang="ko-KR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참가자 기준</a:t>
            </a:r>
            <a:r>
              <a:rPr lang="en-US" altLang="ko-KR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휴먼엑스포" pitchFamily="18" charset="-127"/>
                <a:ea typeface="휴먼엑스포" pitchFamily="18" charset="-127"/>
              </a:rPr>
              <a:t>)</a:t>
            </a:r>
            <a:endParaRPr lang="ko-KR" altLang="en-US" sz="48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49306" y="1928802"/>
            <a:ext cx="7858180" cy="4563409"/>
            <a:chOff x="642910" y="1606823"/>
            <a:chExt cx="7858180" cy="4894011"/>
          </a:xfrm>
        </p:grpSpPr>
        <p:sp>
          <p:nvSpPr>
            <p:cNvPr id="6" name="직사각형 5"/>
            <p:cNvSpPr/>
            <p:nvPr/>
          </p:nvSpPr>
          <p:spPr>
            <a:xfrm>
              <a:off x="642910" y="1606823"/>
              <a:ext cx="7858180" cy="48940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5" name="차트 4"/>
            <p:cNvGraphicFramePr>
              <a:graphicFrameLocks/>
            </p:cNvGraphicFramePr>
            <p:nvPr/>
          </p:nvGraphicFramePr>
          <p:xfrm>
            <a:off x="928662" y="1750829"/>
            <a:ext cx="7572428" cy="47500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59625" y="543770"/>
            <a:ext cx="3786214" cy="5357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o-KR" altLang="en-US" sz="5000" cap="none" spc="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행사사진</a:t>
            </a:r>
            <a:endParaRPr lang="ko-KR" altLang="en-US" sz="5000" cap="none" spc="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" name="그림 3" descr="Resize Wizard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786346" cy="2786082"/>
          </a:xfrm>
          <a:prstGeom prst="round2DiagRect">
            <a:avLst>
              <a:gd name="adj1" fmla="val 16667"/>
              <a:gd name="adj2" fmla="val 1890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 descr="Resize Wizard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9914">
            <a:off x="5486285" y="3837562"/>
            <a:ext cx="3357586" cy="2786082"/>
          </a:xfrm>
          <a:prstGeom prst="snip2DiagRect">
            <a:avLst>
              <a:gd name="adj1" fmla="val 2210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 descr="0301mb_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929198"/>
            <a:ext cx="2928958" cy="1755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0301mb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929198"/>
            <a:ext cx="2500330" cy="159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IMG_61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1928802"/>
            <a:ext cx="2857520" cy="1620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1178</Words>
  <Application>Microsoft Office PowerPoint</Application>
  <PresentationFormat>화면 슬라이드 쇼(4:3)</PresentationFormat>
  <Paragraphs>189</Paragraphs>
  <Slides>16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목 차</vt:lpstr>
      <vt:lpstr>행사 개요</vt:lpstr>
      <vt:lpstr>세부행사 계획</vt:lpstr>
      <vt:lpstr>시상내역 (2010년도 31회 대회 기준)</vt:lpstr>
      <vt:lpstr>슬라이드 6</vt:lpstr>
      <vt:lpstr>슬라이드 7</vt:lpstr>
      <vt:lpstr>대회 규모의 증대 (참가자 기준)</vt:lpstr>
      <vt:lpstr>행사사진</vt:lpstr>
      <vt:lpstr>대한불교청년회 소개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watchmind</cp:lastModifiedBy>
  <cp:revision>88</cp:revision>
  <dcterms:created xsi:type="dcterms:W3CDTF">2010-01-06T07:08:41Z</dcterms:created>
  <dcterms:modified xsi:type="dcterms:W3CDTF">2011-02-17T01:03:32Z</dcterms:modified>
</cp:coreProperties>
</file>